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6256000" cy="10160000"/>
  <p:notesSz cx="16256000" cy="10160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04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E6C31-6748-40F9-ADEA-891A9BB0E0A9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080000" y="762000"/>
            <a:ext cx="6096000" cy="3810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625600" y="4826000"/>
            <a:ext cx="13004800" cy="4572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650413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9207500" y="9650413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F35E1-9CD0-47DA-A5B8-8B0E99468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36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35E1-9CD0-47DA-A5B8-8B0E994682A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66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3149600"/>
            <a:ext cx="1381760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689600"/>
            <a:ext cx="1137920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9448800"/>
            <a:ext cx="5201920" cy="508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9448800"/>
            <a:ext cx="373888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9448800"/>
            <a:ext cx="3738880" cy="508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1776" y="195833"/>
            <a:ext cx="13852447" cy="1092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="1" i="0">
                <a:solidFill>
                  <a:srgbClr val="56565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336800"/>
            <a:ext cx="14630400" cy="6705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9448800"/>
            <a:ext cx="5201920" cy="508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9448800"/>
            <a:ext cx="373888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9448800"/>
            <a:ext cx="3738880" cy="508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1776" y="195833"/>
            <a:ext cx="13852447" cy="1092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="1" i="0">
                <a:solidFill>
                  <a:srgbClr val="56565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336800"/>
            <a:ext cx="7071360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336800"/>
            <a:ext cx="7071360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527040" y="9448800"/>
            <a:ext cx="5201920" cy="508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812800" y="9448800"/>
            <a:ext cx="373888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1704320" y="9448800"/>
            <a:ext cx="3738880" cy="508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1776" y="195833"/>
            <a:ext cx="13852447" cy="1092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="1" i="0">
                <a:solidFill>
                  <a:srgbClr val="56565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527040" y="9448800"/>
            <a:ext cx="5201920" cy="508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812800" y="9448800"/>
            <a:ext cx="373888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1704320" y="9448800"/>
            <a:ext cx="3738880" cy="508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527040" y="9448800"/>
            <a:ext cx="5201920" cy="508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812800" y="9448800"/>
            <a:ext cx="373888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1704320" y="9448800"/>
            <a:ext cx="3738880" cy="508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bk object 16"/>
          <p:cNvSpPr/>
          <p:nvPr/>
        </p:nvSpPr>
        <p:spPr>
          <a:xfrm>
            <a:off x="1192268" y="0"/>
            <a:ext cx="15070082" cy="1017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17"/>
          <p:cNvSpPr/>
          <p:nvPr/>
        </p:nvSpPr>
        <p:spPr>
          <a:xfrm>
            <a:off x="4826000" y="6115017"/>
            <a:ext cx="7875925" cy="4044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18"/>
          <p:cNvSpPr/>
          <p:nvPr/>
        </p:nvSpPr>
        <p:spPr>
          <a:xfrm>
            <a:off x="5630671" y="6904088"/>
            <a:ext cx="6019165" cy="3256279"/>
          </a:xfrm>
          <a:custGeom>
            <a:avLst/>
            <a:gdLst/>
            <a:ahLst/>
            <a:cxnLst/>
            <a:rect l="l" t="t" r="r" b="b"/>
            <a:pathLst>
              <a:path w="6019165" h="3256279">
                <a:moveTo>
                  <a:pt x="3002130" y="0"/>
                </a:moveTo>
                <a:lnTo>
                  <a:pt x="2956998" y="489"/>
                </a:lnTo>
                <a:lnTo>
                  <a:pt x="2911912" y="1654"/>
                </a:lnTo>
                <a:lnTo>
                  <a:pt x="2866880" y="3493"/>
                </a:lnTo>
                <a:lnTo>
                  <a:pt x="2821908" y="6004"/>
                </a:lnTo>
                <a:lnTo>
                  <a:pt x="2777005" y="9185"/>
                </a:lnTo>
                <a:lnTo>
                  <a:pt x="2732179" y="13033"/>
                </a:lnTo>
                <a:lnTo>
                  <a:pt x="2687437" y="17547"/>
                </a:lnTo>
                <a:lnTo>
                  <a:pt x="2642788" y="22725"/>
                </a:lnTo>
                <a:lnTo>
                  <a:pt x="2598238" y="28564"/>
                </a:lnTo>
                <a:lnTo>
                  <a:pt x="2553795" y="35062"/>
                </a:lnTo>
                <a:lnTo>
                  <a:pt x="2509468" y="42218"/>
                </a:lnTo>
                <a:lnTo>
                  <a:pt x="2465264" y="50028"/>
                </a:lnTo>
                <a:lnTo>
                  <a:pt x="2421190" y="58492"/>
                </a:lnTo>
                <a:lnTo>
                  <a:pt x="2377255" y="67607"/>
                </a:lnTo>
                <a:lnTo>
                  <a:pt x="2333466" y="77370"/>
                </a:lnTo>
                <a:lnTo>
                  <a:pt x="2289831" y="87781"/>
                </a:lnTo>
                <a:lnTo>
                  <a:pt x="2246358" y="98836"/>
                </a:lnTo>
                <a:lnTo>
                  <a:pt x="2203054" y="110533"/>
                </a:lnTo>
                <a:lnTo>
                  <a:pt x="2159928" y="122872"/>
                </a:lnTo>
                <a:lnTo>
                  <a:pt x="2116986" y="135848"/>
                </a:lnTo>
                <a:lnTo>
                  <a:pt x="2074237" y="149461"/>
                </a:lnTo>
                <a:lnTo>
                  <a:pt x="2031689" y="163708"/>
                </a:lnTo>
                <a:lnTo>
                  <a:pt x="1989348" y="178587"/>
                </a:lnTo>
                <a:lnTo>
                  <a:pt x="1947223" y="194097"/>
                </a:lnTo>
                <a:lnTo>
                  <a:pt x="1905323" y="210234"/>
                </a:lnTo>
                <a:lnTo>
                  <a:pt x="1863653" y="226997"/>
                </a:lnTo>
                <a:lnTo>
                  <a:pt x="1822222" y="244384"/>
                </a:lnTo>
                <a:lnTo>
                  <a:pt x="1781039" y="262393"/>
                </a:lnTo>
                <a:lnTo>
                  <a:pt x="1740110" y="281021"/>
                </a:lnTo>
                <a:lnTo>
                  <a:pt x="1699443" y="300267"/>
                </a:lnTo>
                <a:lnTo>
                  <a:pt x="1659046" y="320128"/>
                </a:lnTo>
                <a:lnTo>
                  <a:pt x="1618927" y="340602"/>
                </a:lnTo>
                <a:lnTo>
                  <a:pt x="1579094" y="361688"/>
                </a:lnTo>
                <a:lnTo>
                  <a:pt x="1539553" y="383383"/>
                </a:lnTo>
                <a:lnTo>
                  <a:pt x="1500314" y="405685"/>
                </a:lnTo>
                <a:lnTo>
                  <a:pt x="1461384" y="428592"/>
                </a:lnTo>
                <a:lnTo>
                  <a:pt x="1422770" y="452101"/>
                </a:lnTo>
                <a:lnTo>
                  <a:pt x="1384480" y="476212"/>
                </a:lnTo>
                <a:lnTo>
                  <a:pt x="1346523" y="500921"/>
                </a:lnTo>
                <a:lnTo>
                  <a:pt x="1308905" y="526227"/>
                </a:lnTo>
                <a:lnTo>
                  <a:pt x="1271634" y="552127"/>
                </a:lnTo>
                <a:lnTo>
                  <a:pt x="1234719" y="578620"/>
                </a:lnTo>
                <a:lnTo>
                  <a:pt x="1198166" y="605703"/>
                </a:lnTo>
                <a:lnTo>
                  <a:pt x="1161985" y="633374"/>
                </a:lnTo>
                <a:lnTo>
                  <a:pt x="1126181" y="661632"/>
                </a:lnTo>
                <a:lnTo>
                  <a:pt x="1090764" y="690473"/>
                </a:lnTo>
                <a:lnTo>
                  <a:pt x="1055741" y="719897"/>
                </a:lnTo>
                <a:lnTo>
                  <a:pt x="1021119" y="749900"/>
                </a:lnTo>
                <a:lnTo>
                  <a:pt x="986907" y="780481"/>
                </a:lnTo>
                <a:lnTo>
                  <a:pt x="953112" y="811638"/>
                </a:lnTo>
                <a:lnTo>
                  <a:pt x="919742" y="843369"/>
                </a:lnTo>
                <a:lnTo>
                  <a:pt x="886804" y="875671"/>
                </a:lnTo>
                <a:lnTo>
                  <a:pt x="854307" y="908542"/>
                </a:lnTo>
                <a:lnTo>
                  <a:pt x="822257" y="941981"/>
                </a:lnTo>
                <a:lnTo>
                  <a:pt x="790664" y="975985"/>
                </a:lnTo>
                <a:lnTo>
                  <a:pt x="759534" y="1010552"/>
                </a:lnTo>
                <a:lnTo>
                  <a:pt x="728875" y="1045680"/>
                </a:lnTo>
                <a:lnTo>
                  <a:pt x="698696" y="1081367"/>
                </a:lnTo>
                <a:lnTo>
                  <a:pt x="669003" y="1117611"/>
                </a:lnTo>
                <a:lnTo>
                  <a:pt x="639805" y="1154410"/>
                </a:lnTo>
                <a:lnTo>
                  <a:pt x="611109" y="1191762"/>
                </a:lnTo>
                <a:lnTo>
                  <a:pt x="582923" y="1229664"/>
                </a:lnTo>
                <a:lnTo>
                  <a:pt x="555254" y="1268114"/>
                </a:lnTo>
                <a:lnTo>
                  <a:pt x="528112" y="1307111"/>
                </a:lnTo>
                <a:lnTo>
                  <a:pt x="501502" y="1346653"/>
                </a:lnTo>
                <a:lnTo>
                  <a:pt x="475433" y="1386736"/>
                </a:lnTo>
                <a:lnTo>
                  <a:pt x="449913" y="1427360"/>
                </a:lnTo>
                <a:lnTo>
                  <a:pt x="424950" y="1468522"/>
                </a:lnTo>
                <a:lnTo>
                  <a:pt x="400550" y="1510220"/>
                </a:lnTo>
                <a:lnTo>
                  <a:pt x="376809" y="1552296"/>
                </a:lnTo>
                <a:lnTo>
                  <a:pt x="353816" y="1594590"/>
                </a:lnTo>
                <a:lnTo>
                  <a:pt x="331567" y="1637094"/>
                </a:lnTo>
                <a:lnTo>
                  <a:pt x="310062" y="1679800"/>
                </a:lnTo>
                <a:lnTo>
                  <a:pt x="289297" y="1722701"/>
                </a:lnTo>
                <a:lnTo>
                  <a:pt x="269271" y="1765787"/>
                </a:lnTo>
                <a:lnTo>
                  <a:pt x="249981" y="1809053"/>
                </a:lnTo>
                <a:lnTo>
                  <a:pt x="231427" y="1852490"/>
                </a:lnTo>
                <a:lnTo>
                  <a:pt x="213605" y="1896091"/>
                </a:lnTo>
                <a:lnTo>
                  <a:pt x="196513" y="1939846"/>
                </a:lnTo>
                <a:lnTo>
                  <a:pt x="180149" y="1983750"/>
                </a:lnTo>
                <a:lnTo>
                  <a:pt x="164512" y="2027794"/>
                </a:lnTo>
                <a:lnTo>
                  <a:pt x="149599" y="2071971"/>
                </a:lnTo>
                <a:lnTo>
                  <a:pt x="135408" y="2116272"/>
                </a:lnTo>
                <a:lnTo>
                  <a:pt x="121937" y="2160690"/>
                </a:lnTo>
                <a:lnTo>
                  <a:pt x="109184" y="2205217"/>
                </a:lnTo>
                <a:lnTo>
                  <a:pt x="97147" y="2249846"/>
                </a:lnTo>
                <a:lnTo>
                  <a:pt x="85823" y="2294569"/>
                </a:lnTo>
                <a:lnTo>
                  <a:pt x="75211" y="2339377"/>
                </a:lnTo>
                <a:lnTo>
                  <a:pt x="65308" y="2384264"/>
                </a:lnTo>
                <a:lnTo>
                  <a:pt x="56113" y="2429221"/>
                </a:lnTo>
                <a:lnTo>
                  <a:pt x="47623" y="2474241"/>
                </a:lnTo>
                <a:lnTo>
                  <a:pt x="39837" y="2519316"/>
                </a:lnTo>
                <a:lnTo>
                  <a:pt x="32751" y="2564439"/>
                </a:lnTo>
                <a:lnTo>
                  <a:pt x="26365" y="2609601"/>
                </a:lnTo>
                <a:lnTo>
                  <a:pt x="20675" y="2654794"/>
                </a:lnTo>
                <a:lnTo>
                  <a:pt x="15681" y="2700012"/>
                </a:lnTo>
                <a:lnTo>
                  <a:pt x="11379" y="2745246"/>
                </a:lnTo>
                <a:lnTo>
                  <a:pt x="7768" y="2790489"/>
                </a:lnTo>
                <a:lnTo>
                  <a:pt x="4845" y="2835732"/>
                </a:lnTo>
                <a:lnTo>
                  <a:pt x="2609" y="2880969"/>
                </a:lnTo>
                <a:lnTo>
                  <a:pt x="1058" y="2926191"/>
                </a:lnTo>
                <a:lnTo>
                  <a:pt x="188" y="2971390"/>
                </a:lnTo>
                <a:lnTo>
                  <a:pt x="0" y="3016560"/>
                </a:lnTo>
                <a:lnTo>
                  <a:pt x="489" y="3061692"/>
                </a:lnTo>
                <a:lnTo>
                  <a:pt x="1654" y="3106778"/>
                </a:lnTo>
                <a:lnTo>
                  <a:pt x="3493" y="3151810"/>
                </a:lnTo>
                <a:lnTo>
                  <a:pt x="6004" y="3196782"/>
                </a:lnTo>
                <a:lnTo>
                  <a:pt x="9185" y="3241685"/>
                </a:lnTo>
                <a:lnTo>
                  <a:pt x="10406" y="3255911"/>
                </a:lnTo>
                <a:lnTo>
                  <a:pt x="6008717" y="3255911"/>
                </a:lnTo>
                <a:lnTo>
                  <a:pt x="6013852" y="3182949"/>
                </a:lnTo>
                <a:lnTo>
                  <a:pt x="6016087" y="3137712"/>
                </a:lnTo>
                <a:lnTo>
                  <a:pt x="6017639" y="3092490"/>
                </a:lnTo>
                <a:lnTo>
                  <a:pt x="6018508" y="3047291"/>
                </a:lnTo>
                <a:lnTo>
                  <a:pt x="6018697" y="3002121"/>
                </a:lnTo>
                <a:lnTo>
                  <a:pt x="6018207" y="2956990"/>
                </a:lnTo>
                <a:lnTo>
                  <a:pt x="6017042" y="2911904"/>
                </a:lnTo>
                <a:lnTo>
                  <a:pt x="6015203" y="2866871"/>
                </a:lnTo>
                <a:lnTo>
                  <a:pt x="6012692" y="2821899"/>
                </a:lnTo>
                <a:lnTo>
                  <a:pt x="6009511" y="2776996"/>
                </a:lnTo>
                <a:lnTo>
                  <a:pt x="6005662" y="2732170"/>
                </a:lnTo>
                <a:lnTo>
                  <a:pt x="6001148" y="2687428"/>
                </a:lnTo>
                <a:lnTo>
                  <a:pt x="5995970" y="2642778"/>
                </a:lnTo>
                <a:lnTo>
                  <a:pt x="5990131" y="2598228"/>
                </a:lnTo>
                <a:lnTo>
                  <a:pt x="5983632" y="2553786"/>
                </a:lnTo>
                <a:lnTo>
                  <a:pt x="5976476" y="2509458"/>
                </a:lnTo>
                <a:lnTo>
                  <a:pt x="5968666" y="2465254"/>
                </a:lnTo>
                <a:lnTo>
                  <a:pt x="5960202" y="2421180"/>
                </a:lnTo>
                <a:lnTo>
                  <a:pt x="5951087" y="2377245"/>
                </a:lnTo>
                <a:lnTo>
                  <a:pt x="5941323" y="2333456"/>
                </a:lnTo>
                <a:lnTo>
                  <a:pt x="5930913" y="2289821"/>
                </a:lnTo>
                <a:lnTo>
                  <a:pt x="5919857" y="2246348"/>
                </a:lnTo>
                <a:lnTo>
                  <a:pt x="5908159" y="2203044"/>
                </a:lnTo>
                <a:lnTo>
                  <a:pt x="5895821" y="2159917"/>
                </a:lnTo>
                <a:lnTo>
                  <a:pt x="5882844" y="2116976"/>
                </a:lnTo>
                <a:lnTo>
                  <a:pt x="5869231" y="2074226"/>
                </a:lnTo>
                <a:lnTo>
                  <a:pt x="5854984" y="2031678"/>
                </a:lnTo>
                <a:lnTo>
                  <a:pt x="5840105" y="1989337"/>
                </a:lnTo>
                <a:lnTo>
                  <a:pt x="5824595" y="1947213"/>
                </a:lnTo>
                <a:lnTo>
                  <a:pt x="5808458" y="1905312"/>
                </a:lnTo>
                <a:lnTo>
                  <a:pt x="5791694" y="1863642"/>
                </a:lnTo>
                <a:lnTo>
                  <a:pt x="5774307" y="1822211"/>
                </a:lnTo>
                <a:lnTo>
                  <a:pt x="5756298" y="1781027"/>
                </a:lnTo>
                <a:lnTo>
                  <a:pt x="5737670" y="1740098"/>
                </a:lnTo>
                <a:lnTo>
                  <a:pt x="5718424" y="1699431"/>
                </a:lnTo>
                <a:lnTo>
                  <a:pt x="5698563" y="1659035"/>
                </a:lnTo>
                <a:lnTo>
                  <a:pt x="5678088" y="1618916"/>
                </a:lnTo>
                <a:lnTo>
                  <a:pt x="5657002" y="1579082"/>
                </a:lnTo>
                <a:lnTo>
                  <a:pt x="5635307" y="1539542"/>
                </a:lnTo>
                <a:lnTo>
                  <a:pt x="5613005" y="1500303"/>
                </a:lnTo>
                <a:lnTo>
                  <a:pt x="5590098" y="1461373"/>
                </a:lnTo>
                <a:lnTo>
                  <a:pt x="5566588" y="1422759"/>
                </a:lnTo>
                <a:lnTo>
                  <a:pt x="5542478" y="1384469"/>
                </a:lnTo>
                <a:lnTo>
                  <a:pt x="5517768" y="1346511"/>
                </a:lnTo>
                <a:lnTo>
                  <a:pt x="5492462" y="1308893"/>
                </a:lnTo>
                <a:lnTo>
                  <a:pt x="5466562" y="1271623"/>
                </a:lnTo>
                <a:lnTo>
                  <a:pt x="5440069" y="1234708"/>
                </a:lnTo>
                <a:lnTo>
                  <a:pt x="5412986" y="1198155"/>
                </a:lnTo>
                <a:lnTo>
                  <a:pt x="5385314" y="1161974"/>
                </a:lnTo>
                <a:lnTo>
                  <a:pt x="5357057" y="1126171"/>
                </a:lnTo>
                <a:lnTo>
                  <a:pt x="5328215" y="1090753"/>
                </a:lnTo>
                <a:lnTo>
                  <a:pt x="5298791" y="1055730"/>
                </a:lnTo>
                <a:lnTo>
                  <a:pt x="5268788" y="1021109"/>
                </a:lnTo>
                <a:lnTo>
                  <a:pt x="5238207" y="986897"/>
                </a:lnTo>
                <a:lnTo>
                  <a:pt x="5207050" y="953102"/>
                </a:lnTo>
                <a:lnTo>
                  <a:pt x="5175319" y="919732"/>
                </a:lnTo>
                <a:lnTo>
                  <a:pt x="5143017" y="886794"/>
                </a:lnTo>
                <a:lnTo>
                  <a:pt x="5110146" y="854297"/>
                </a:lnTo>
                <a:lnTo>
                  <a:pt x="5076707" y="822248"/>
                </a:lnTo>
                <a:lnTo>
                  <a:pt x="5042703" y="790654"/>
                </a:lnTo>
                <a:lnTo>
                  <a:pt x="5008135" y="759525"/>
                </a:lnTo>
                <a:lnTo>
                  <a:pt x="4973007" y="728866"/>
                </a:lnTo>
                <a:lnTo>
                  <a:pt x="4937320" y="698687"/>
                </a:lnTo>
                <a:lnTo>
                  <a:pt x="4901076" y="668994"/>
                </a:lnTo>
                <a:lnTo>
                  <a:pt x="4864277" y="639796"/>
                </a:lnTo>
                <a:lnTo>
                  <a:pt x="4826925" y="611101"/>
                </a:lnTo>
                <a:lnTo>
                  <a:pt x="4789023" y="582915"/>
                </a:lnTo>
                <a:lnTo>
                  <a:pt x="4750573" y="555247"/>
                </a:lnTo>
                <a:lnTo>
                  <a:pt x="4711575" y="528104"/>
                </a:lnTo>
                <a:lnTo>
                  <a:pt x="4672034" y="501495"/>
                </a:lnTo>
                <a:lnTo>
                  <a:pt x="4631950" y="475427"/>
                </a:lnTo>
                <a:lnTo>
                  <a:pt x="4591327" y="449907"/>
                </a:lnTo>
                <a:lnTo>
                  <a:pt x="4550165" y="424944"/>
                </a:lnTo>
                <a:lnTo>
                  <a:pt x="4508467" y="400545"/>
                </a:lnTo>
                <a:lnTo>
                  <a:pt x="4466390" y="376804"/>
                </a:lnTo>
                <a:lnTo>
                  <a:pt x="4424096" y="353811"/>
                </a:lnTo>
                <a:lnTo>
                  <a:pt x="4381593" y="331563"/>
                </a:lnTo>
                <a:lnTo>
                  <a:pt x="4338887" y="310057"/>
                </a:lnTo>
                <a:lnTo>
                  <a:pt x="4295986" y="289293"/>
                </a:lnTo>
                <a:lnTo>
                  <a:pt x="4252899" y="269267"/>
                </a:lnTo>
                <a:lnTo>
                  <a:pt x="4209634" y="249978"/>
                </a:lnTo>
                <a:lnTo>
                  <a:pt x="4166197" y="231424"/>
                </a:lnTo>
                <a:lnTo>
                  <a:pt x="4122596" y="213602"/>
                </a:lnTo>
                <a:lnTo>
                  <a:pt x="4078841" y="196510"/>
                </a:lnTo>
                <a:lnTo>
                  <a:pt x="4034937" y="180147"/>
                </a:lnTo>
                <a:lnTo>
                  <a:pt x="3990893" y="164510"/>
                </a:lnTo>
                <a:lnTo>
                  <a:pt x="3946716" y="149597"/>
                </a:lnTo>
                <a:lnTo>
                  <a:pt x="3902415" y="135406"/>
                </a:lnTo>
                <a:lnTo>
                  <a:pt x="3857997" y="121935"/>
                </a:lnTo>
                <a:lnTo>
                  <a:pt x="3813470" y="109182"/>
                </a:lnTo>
                <a:lnTo>
                  <a:pt x="3768841" y="97145"/>
                </a:lnTo>
                <a:lnTo>
                  <a:pt x="3724119" y="85822"/>
                </a:lnTo>
                <a:lnTo>
                  <a:pt x="3679311" y="75210"/>
                </a:lnTo>
                <a:lnTo>
                  <a:pt x="3634424" y="65307"/>
                </a:lnTo>
                <a:lnTo>
                  <a:pt x="3589467" y="56112"/>
                </a:lnTo>
                <a:lnTo>
                  <a:pt x="3544447" y="47623"/>
                </a:lnTo>
                <a:lnTo>
                  <a:pt x="3499372" y="39836"/>
                </a:lnTo>
                <a:lnTo>
                  <a:pt x="3454250" y="32751"/>
                </a:lnTo>
                <a:lnTo>
                  <a:pt x="3409088" y="26364"/>
                </a:lnTo>
                <a:lnTo>
                  <a:pt x="3363894" y="20675"/>
                </a:lnTo>
                <a:lnTo>
                  <a:pt x="3318677" y="15680"/>
                </a:lnTo>
                <a:lnTo>
                  <a:pt x="3273443" y="11379"/>
                </a:lnTo>
                <a:lnTo>
                  <a:pt x="3228200" y="7768"/>
                </a:lnTo>
                <a:lnTo>
                  <a:pt x="3182957" y="4845"/>
                </a:lnTo>
                <a:lnTo>
                  <a:pt x="3137720" y="2609"/>
                </a:lnTo>
                <a:lnTo>
                  <a:pt x="3092498" y="1058"/>
                </a:lnTo>
                <a:lnTo>
                  <a:pt x="3047299" y="188"/>
                </a:lnTo>
                <a:lnTo>
                  <a:pt x="3002130" y="0"/>
                </a:lnTo>
                <a:close/>
              </a:path>
            </a:pathLst>
          </a:custGeom>
          <a:solidFill>
            <a:srgbClr val="FFFFFF">
              <a:alpha val="86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20"/>
          <p:cNvSpPr/>
          <p:nvPr/>
        </p:nvSpPr>
        <p:spPr>
          <a:xfrm>
            <a:off x="6527508" y="7790333"/>
            <a:ext cx="4247515" cy="2369820"/>
          </a:xfrm>
          <a:custGeom>
            <a:avLst/>
            <a:gdLst/>
            <a:ahLst/>
            <a:cxnLst/>
            <a:rect l="l" t="t" r="r" b="b"/>
            <a:pathLst>
              <a:path w="4247515" h="2369820">
                <a:moveTo>
                  <a:pt x="2122755" y="0"/>
                </a:moveTo>
                <a:lnTo>
                  <a:pt x="2077825" y="532"/>
                </a:lnTo>
                <a:lnTo>
                  <a:pt x="2032961" y="2014"/>
                </a:lnTo>
                <a:lnTo>
                  <a:pt x="1988180" y="4441"/>
                </a:lnTo>
                <a:lnTo>
                  <a:pt x="1943497" y="7808"/>
                </a:lnTo>
                <a:lnTo>
                  <a:pt x="1898927" y="12112"/>
                </a:lnTo>
                <a:lnTo>
                  <a:pt x="1854485" y="17348"/>
                </a:lnTo>
                <a:lnTo>
                  <a:pt x="1810187" y="23512"/>
                </a:lnTo>
                <a:lnTo>
                  <a:pt x="1766048" y="30600"/>
                </a:lnTo>
                <a:lnTo>
                  <a:pt x="1722084" y="38608"/>
                </a:lnTo>
                <a:lnTo>
                  <a:pt x="1678309" y="47532"/>
                </a:lnTo>
                <a:lnTo>
                  <a:pt x="1634739" y="57368"/>
                </a:lnTo>
                <a:lnTo>
                  <a:pt x="1591390" y="68111"/>
                </a:lnTo>
                <a:lnTo>
                  <a:pt x="1548277" y="79757"/>
                </a:lnTo>
                <a:lnTo>
                  <a:pt x="1505414" y="92302"/>
                </a:lnTo>
                <a:lnTo>
                  <a:pt x="1462819" y="105742"/>
                </a:lnTo>
                <a:lnTo>
                  <a:pt x="1420505" y="120074"/>
                </a:lnTo>
                <a:lnTo>
                  <a:pt x="1378488" y="135291"/>
                </a:lnTo>
                <a:lnTo>
                  <a:pt x="1336783" y="151392"/>
                </a:lnTo>
                <a:lnTo>
                  <a:pt x="1295407" y="168371"/>
                </a:lnTo>
                <a:lnTo>
                  <a:pt x="1254373" y="186224"/>
                </a:lnTo>
                <a:lnTo>
                  <a:pt x="1213699" y="204948"/>
                </a:lnTo>
                <a:lnTo>
                  <a:pt x="1173398" y="224537"/>
                </a:lnTo>
                <a:lnTo>
                  <a:pt x="1133486" y="244988"/>
                </a:lnTo>
                <a:lnTo>
                  <a:pt x="1093978" y="266297"/>
                </a:lnTo>
                <a:lnTo>
                  <a:pt x="1054891" y="288460"/>
                </a:lnTo>
                <a:lnTo>
                  <a:pt x="1016239" y="311472"/>
                </a:lnTo>
                <a:lnTo>
                  <a:pt x="978037" y="335329"/>
                </a:lnTo>
                <a:lnTo>
                  <a:pt x="940302" y="360027"/>
                </a:lnTo>
                <a:lnTo>
                  <a:pt x="903047" y="385563"/>
                </a:lnTo>
                <a:lnTo>
                  <a:pt x="866289" y="411931"/>
                </a:lnTo>
                <a:lnTo>
                  <a:pt x="830043" y="439128"/>
                </a:lnTo>
                <a:lnTo>
                  <a:pt x="794325" y="467149"/>
                </a:lnTo>
                <a:lnTo>
                  <a:pt x="759149" y="495991"/>
                </a:lnTo>
                <a:lnTo>
                  <a:pt x="724531" y="525649"/>
                </a:lnTo>
                <a:lnTo>
                  <a:pt x="690486" y="556120"/>
                </a:lnTo>
                <a:lnTo>
                  <a:pt x="657030" y="587398"/>
                </a:lnTo>
                <a:lnTo>
                  <a:pt x="624177" y="619480"/>
                </a:lnTo>
                <a:lnTo>
                  <a:pt x="591945" y="652362"/>
                </a:lnTo>
                <a:lnTo>
                  <a:pt x="560346" y="686039"/>
                </a:lnTo>
                <a:lnTo>
                  <a:pt x="529398" y="720508"/>
                </a:lnTo>
                <a:lnTo>
                  <a:pt x="499115" y="755764"/>
                </a:lnTo>
                <a:lnTo>
                  <a:pt x="469513" y="791803"/>
                </a:lnTo>
                <a:lnTo>
                  <a:pt x="440607" y="828621"/>
                </a:lnTo>
                <a:lnTo>
                  <a:pt x="412356" y="866292"/>
                </a:lnTo>
                <a:lnTo>
                  <a:pt x="384944" y="904578"/>
                </a:lnTo>
                <a:lnTo>
                  <a:pt x="358218" y="943708"/>
                </a:lnTo>
                <a:lnTo>
                  <a:pt x="332249" y="983600"/>
                </a:lnTo>
                <a:lnTo>
                  <a:pt x="307053" y="1024251"/>
                </a:lnTo>
                <a:lnTo>
                  <a:pt x="282645" y="1065656"/>
                </a:lnTo>
                <a:lnTo>
                  <a:pt x="259162" y="1107593"/>
                </a:lnTo>
                <a:lnTo>
                  <a:pt x="236726" y="1149831"/>
                </a:lnTo>
                <a:lnTo>
                  <a:pt x="215335" y="1192355"/>
                </a:lnTo>
                <a:lnTo>
                  <a:pt x="194984" y="1235149"/>
                </a:lnTo>
                <a:lnTo>
                  <a:pt x="175669" y="1278198"/>
                </a:lnTo>
                <a:lnTo>
                  <a:pt x="157386" y="1321487"/>
                </a:lnTo>
                <a:lnTo>
                  <a:pt x="140130" y="1365001"/>
                </a:lnTo>
                <a:lnTo>
                  <a:pt x="123898" y="1408724"/>
                </a:lnTo>
                <a:lnTo>
                  <a:pt x="108685" y="1452641"/>
                </a:lnTo>
                <a:lnTo>
                  <a:pt x="94487" y="1496736"/>
                </a:lnTo>
                <a:lnTo>
                  <a:pt x="81300" y="1540994"/>
                </a:lnTo>
                <a:lnTo>
                  <a:pt x="69121" y="1585399"/>
                </a:lnTo>
                <a:lnTo>
                  <a:pt x="57944" y="1629938"/>
                </a:lnTo>
                <a:lnTo>
                  <a:pt x="47765" y="1674593"/>
                </a:lnTo>
                <a:lnTo>
                  <a:pt x="38582" y="1719350"/>
                </a:lnTo>
                <a:lnTo>
                  <a:pt x="30388" y="1764194"/>
                </a:lnTo>
                <a:lnTo>
                  <a:pt x="23181" y="1809108"/>
                </a:lnTo>
                <a:lnTo>
                  <a:pt x="16909" y="1854482"/>
                </a:lnTo>
                <a:lnTo>
                  <a:pt x="11708" y="1899089"/>
                </a:lnTo>
                <a:lnTo>
                  <a:pt x="7435" y="1944125"/>
                </a:lnTo>
                <a:lnTo>
                  <a:pt x="4131" y="1989170"/>
                </a:lnTo>
                <a:lnTo>
                  <a:pt x="1792" y="2034209"/>
                </a:lnTo>
                <a:lnTo>
                  <a:pt x="415" y="2079228"/>
                </a:lnTo>
                <a:lnTo>
                  <a:pt x="0" y="2124554"/>
                </a:lnTo>
                <a:lnTo>
                  <a:pt x="529" y="2169141"/>
                </a:lnTo>
                <a:lnTo>
                  <a:pt x="2011" y="2214004"/>
                </a:lnTo>
                <a:lnTo>
                  <a:pt x="4437" y="2258786"/>
                </a:lnTo>
                <a:lnTo>
                  <a:pt x="7805" y="2303469"/>
                </a:lnTo>
                <a:lnTo>
                  <a:pt x="12109" y="2348039"/>
                </a:lnTo>
                <a:lnTo>
                  <a:pt x="14657" y="2369667"/>
                </a:lnTo>
                <a:lnTo>
                  <a:pt x="4232715" y="2369667"/>
                </a:lnTo>
                <a:lnTo>
                  <a:pt x="4239530" y="2302834"/>
                </a:lnTo>
                <a:lnTo>
                  <a:pt x="4242834" y="2257790"/>
                </a:lnTo>
                <a:lnTo>
                  <a:pt x="4245172" y="2212750"/>
                </a:lnTo>
                <a:lnTo>
                  <a:pt x="4246549" y="2167732"/>
                </a:lnTo>
                <a:lnTo>
                  <a:pt x="4246969" y="2122750"/>
                </a:lnTo>
                <a:lnTo>
                  <a:pt x="4246436" y="2077820"/>
                </a:lnTo>
                <a:lnTo>
                  <a:pt x="4244954" y="2032957"/>
                </a:lnTo>
                <a:lnTo>
                  <a:pt x="4242527" y="1988177"/>
                </a:lnTo>
                <a:lnTo>
                  <a:pt x="4239160" y="1943494"/>
                </a:lnTo>
                <a:lnTo>
                  <a:pt x="4234856" y="1898924"/>
                </a:lnTo>
                <a:lnTo>
                  <a:pt x="4229564" y="1854078"/>
                </a:lnTo>
                <a:lnTo>
                  <a:pt x="4223456" y="1810184"/>
                </a:lnTo>
                <a:lnTo>
                  <a:pt x="4216368" y="1766046"/>
                </a:lnTo>
                <a:lnTo>
                  <a:pt x="4208360" y="1722081"/>
                </a:lnTo>
                <a:lnTo>
                  <a:pt x="4199436" y="1678307"/>
                </a:lnTo>
                <a:lnTo>
                  <a:pt x="4189601" y="1634738"/>
                </a:lnTo>
                <a:lnTo>
                  <a:pt x="4178858" y="1591389"/>
                </a:lnTo>
                <a:lnTo>
                  <a:pt x="4167212" y="1548275"/>
                </a:lnTo>
                <a:lnTo>
                  <a:pt x="4154666" y="1505413"/>
                </a:lnTo>
                <a:lnTo>
                  <a:pt x="4141226" y="1462818"/>
                </a:lnTo>
                <a:lnTo>
                  <a:pt x="4126895" y="1420504"/>
                </a:lnTo>
                <a:lnTo>
                  <a:pt x="4111677" y="1378487"/>
                </a:lnTo>
                <a:lnTo>
                  <a:pt x="4095576" y="1336783"/>
                </a:lnTo>
                <a:lnTo>
                  <a:pt x="4078597" y="1295407"/>
                </a:lnTo>
                <a:lnTo>
                  <a:pt x="4060744" y="1254374"/>
                </a:lnTo>
                <a:lnTo>
                  <a:pt x="4042021" y="1213699"/>
                </a:lnTo>
                <a:lnTo>
                  <a:pt x="4022431" y="1173399"/>
                </a:lnTo>
                <a:lnTo>
                  <a:pt x="4001980" y="1133487"/>
                </a:lnTo>
                <a:lnTo>
                  <a:pt x="3980671" y="1093980"/>
                </a:lnTo>
                <a:lnTo>
                  <a:pt x="3958508" y="1054893"/>
                </a:lnTo>
                <a:lnTo>
                  <a:pt x="3935496" y="1016241"/>
                </a:lnTo>
                <a:lnTo>
                  <a:pt x="3911639" y="978040"/>
                </a:lnTo>
                <a:lnTo>
                  <a:pt x="3886941" y="940304"/>
                </a:lnTo>
                <a:lnTo>
                  <a:pt x="3861405" y="903050"/>
                </a:lnTo>
                <a:lnTo>
                  <a:pt x="3834978" y="866214"/>
                </a:lnTo>
                <a:lnTo>
                  <a:pt x="3807840" y="830046"/>
                </a:lnTo>
                <a:lnTo>
                  <a:pt x="3779818" y="794328"/>
                </a:lnTo>
                <a:lnTo>
                  <a:pt x="3750976" y="759152"/>
                </a:lnTo>
                <a:lnTo>
                  <a:pt x="3721318" y="724534"/>
                </a:lnTo>
                <a:lnTo>
                  <a:pt x="3690847" y="690490"/>
                </a:lnTo>
                <a:lnTo>
                  <a:pt x="3659569" y="657034"/>
                </a:lnTo>
                <a:lnTo>
                  <a:pt x="3627486" y="624181"/>
                </a:lnTo>
                <a:lnTo>
                  <a:pt x="3594604" y="591949"/>
                </a:lnTo>
                <a:lnTo>
                  <a:pt x="3560927" y="560351"/>
                </a:lnTo>
                <a:lnTo>
                  <a:pt x="3526458" y="529403"/>
                </a:lnTo>
                <a:lnTo>
                  <a:pt x="3491201" y="499120"/>
                </a:lnTo>
                <a:lnTo>
                  <a:pt x="3455162" y="469518"/>
                </a:lnTo>
                <a:lnTo>
                  <a:pt x="3418344" y="440612"/>
                </a:lnTo>
                <a:lnTo>
                  <a:pt x="3380750" y="412417"/>
                </a:lnTo>
                <a:lnTo>
                  <a:pt x="3342386" y="384949"/>
                </a:lnTo>
                <a:lnTo>
                  <a:pt x="3303256" y="358223"/>
                </a:lnTo>
                <a:lnTo>
                  <a:pt x="3263363" y="332254"/>
                </a:lnTo>
                <a:lnTo>
                  <a:pt x="3222711" y="307058"/>
                </a:lnTo>
                <a:lnTo>
                  <a:pt x="3181306" y="282650"/>
                </a:lnTo>
                <a:lnTo>
                  <a:pt x="3139369" y="259167"/>
                </a:lnTo>
                <a:lnTo>
                  <a:pt x="3097131" y="236731"/>
                </a:lnTo>
                <a:lnTo>
                  <a:pt x="3054608" y="215340"/>
                </a:lnTo>
                <a:lnTo>
                  <a:pt x="3011813" y="194989"/>
                </a:lnTo>
                <a:lnTo>
                  <a:pt x="2968764" y="175674"/>
                </a:lnTo>
                <a:lnTo>
                  <a:pt x="2925475" y="157390"/>
                </a:lnTo>
                <a:lnTo>
                  <a:pt x="2881961" y="140135"/>
                </a:lnTo>
                <a:lnTo>
                  <a:pt x="2838238" y="123903"/>
                </a:lnTo>
                <a:lnTo>
                  <a:pt x="2794322" y="108690"/>
                </a:lnTo>
                <a:lnTo>
                  <a:pt x="2750227" y="94492"/>
                </a:lnTo>
                <a:lnTo>
                  <a:pt x="2705969" y="81305"/>
                </a:lnTo>
                <a:lnTo>
                  <a:pt x="2661563" y="69126"/>
                </a:lnTo>
                <a:lnTo>
                  <a:pt x="2617025" y="57949"/>
                </a:lnTo>
                <a:lnTo>
                  <a:pt x="2572370" y="47770"/>
                </a:lnTo>
                <a:lnTo>
                  <a:pt x="2527613" y="38586"/>
                </a:lnTo>
                <a:lnTo>
                  <a:pt x="2482770" y="30393"/>
                </a:lnTo>
                <a:lnTo>
                  <a:pt x="2437856" y="23186"/>
                </a:lnTo>
                <a:lnTo>
                  <a:pt x="2392886" y="16960"/>
                </a:lnTo>
                <a:lnTo>
                  <a:pt x="2347875" y="11713"/>
                </a:lnTo>
                <a:lnTo>
                  <a:pt x="2302840" y="7439"/>
                </a:lnTo>
                <a:lnTo>
                  <a:pt x="2257795" y="4135"/>
                </a:lnTo>
                <a:lnTo>
                  <a:pt x="2212755" y="1797"/>
                </a:lnTo>
                <a:lnTo>
                  <a:pt x="2167737" y="420"/>
                </a:lnTo>
                <a:lnTo>
                  <a:pt x="2122755" y="0"/>
                </a:lnTo>
                <a:close/>
              </a:path>
            </a:pathLst>
          </a:custGeom>
          <a:solidFill>
            <a:srgbClr val="FFFFFF">
              <a:alpha val="86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22"/>
          <p:cNvSpPr/>
          <p:nvPr/>
        </p:nvSpPr>
        <p:spPr>
          <a:xfrm>
            <a:off x="7068354" y="8336350"/>
            <a:ext cx="3206750" cy="1823720"/>
          </a:xfrm>
          <a:custGeom>
            <a:avLst/>
            <a:gdLst/>
            <a:ahLst/>
            <a:cxnLst/>
            <a:rect l="l" t="t" r="r" b="b"/>
            <a:pathLst>
              <a:path w="3206750" h="1823720">
                <a:moveTo>
                  <a:pt x="1621691" y="0"/>
                </a:moveTo>
                <a:lnTo>
                  <a:pt x="1576596" y="153"/>
                </a:lnTo>
                <a:lnTo>
                  <a:pt x="1531591" y="1573"/>
                </a:lnTo>
                <a:lnTo>
                  <a:pt x="1486704" y="4252"/>
                </a:lnTo>
                <a:lnTo>
                  <a:pt x="1441959" y="8182"/>
                </a:lnTo>
                <a:lnTo>
                  <a:pt x="1397386" y="13355"/>
                </a:lnTo>
                <a:lnTo>
                  <a:pt x="1353011" y="19765"/>
                </a:lnTo>
                <a:lnTo>
                  <a:pt x="1308860" y="27401"/>
                </a:lnTo>
                <a:lnTo>
                  <a:pt x="1264961" y="36258"/>
                </a:lnTo>
                <a:lnTo>
                  <a:pt x="1221341" y="46327"/>
                </a:lnTo>
                <a:lnTo>
                  <a:pt x="1178026" y="57600"/>
                </a:lnTo>
                <a:lnTo>
                  <a:pt x="1135044" y="70070"/>
                </a:lnTo>
                <a:lnTo>
                  <a:pt x="1092421" y="83728"/>
                </a:lnTo>
                <a:lnTo>
                  <a:pt x="1050185" y="98567"/>
                </a:lnTo>
                <a:lnTo>
                  <a:pt x="1008362" y="114579"/>
                </a:lnTo>
                <a:lnTo>
                  <a:pt x="966979" y="131757"/>
                </a:lnTo>
                <a:lnTo>
                  <a:pt x="926063" y="150091"/>
                </a:lnTo>
                <a:lnTo>
                  <a:pt x="885642" y="169576"/>
                </a:lnTo>
                <a:lnTo>
                  <a:pt x="845742" y="190202"/>
                </a:lnTo>
                <a:lnTo>
                  <a:pt x="806390" y="211962"/>
                </a:lnTo>
                <a:lnTo>
                  <a:pt x="767613" y="234848"/>
                </a:lnTo>
                <a:lnTo>
                  <a:pt x="729437" y="258852"/>
                </a:lnTo>
                <a:lnTo>
                  <a:pt x="691891" y="283967"/>
                </a:lnTo>
                <a:lnTo>
                  <a:pt x="655001" y="310185"/>
                </a:lnTo>
                <a:lnTo>
                  <a:pt x="618793" y="337497"/>
                </a:lnTo>
                <a:lnTo>
                  <a:pt x="583295" y="365897"/>
                </a:lnTo>
                <a:lnTo>
                  <a:pt x="548534" y="395375"/>
                </a:lnTo>
                <a:lnTo>
                  <a:pt x="514536" y="425925"/>
                </a:lnTo>
                <a:lnTo>
                  <a:pt x="481329" y="457539"/>
                </a:lnTo>
                <a:lnTo>
                  <a:pt x="448940" y="490208"/>
                </a:lnTo>
                <a:lnTo>
                  <a:pt x="417394" y="523926"/>
                </a:lnTo>
                <a:lnTo>
                  <a:pt x="386721" y="558683"/>
                </a:lnTo>
                <a:lnTo>
                  <a:pt x="356945" y="594473"/>
                </a:lnTo>
                <a:lnTo>
                  <a:pt x="328095" y="631288"/>
                </a:lnTo>
                <a:lnTo>
                  <a:pt x="300197" y="669119"/>
                </a:lnTo>
                <a:lnTo>
                  <a:pt x="273279" y="707958"/>
                </a:lnTo>
                <a:lnTo>
                  <a:pt x="247366" y="747799"/>
                </a:lnTo>
                <a:lnTo>
                  <a:pt x="222487" y="788634"/>
                </a:lnTo>
                <a:lnTo>
                  <a:pt x="198667" y="830453"/>
                </a:lnTo>
                <a:lnTo>
                  <a:pt x="176089" y="872956"/>
                </a:lnTo>
                <a:lnTo>
                  <a:pt x="154910" y="915827"/>
                </a:lnTo>
                <a:lnTo>
                  <a:pt x="135122" y="959038"/>
                </a:lnTo>
                <a:lnTo>
                  <a:pt x="116719" y="1002564"/>
                </a:lnTo>
                <a:lnTo>
                  <a:pt x="99693" y="1046378"/>
                </a:lnTo>
                <a:lnTo>
                  <a:pt x="84034" y="1090451"/>
                </a:lnTo>
                <a:lnTo>
                  <a:pt x="69617" y="1135170"/>
                </a:lnTo>
                <a:lnTo>
                  <a:pt x="56792" y="1179271"/>
                </a:lnTo>
                <a:lnTo>
                  <a:pt x="45192" y="1223964"/>
                </a:lnTo>
                <a:lnTo>
                  <a:pt x="34929" y="1268809"/>
                </a:lnTo>
                <a:lnTo>
                  <a:pt x="25995" y="1313779"/>
                </a:lnTo>
                <a:lnTo>
                  <a:pt x="18384" y="1358848"/>
                </a:lnTo>
                <a:lnTo>
                  <a:pt x="12085" y="1403989"/>
                </a:lnTo>
                <a:lnTo>
                  <a:pt x="7093" y="1449175"/>
                </a:lnTo>
                <a:lnTo>
                  <a:pt x="3399" y="1494378"/>
                </a:lnTo>
                <a:lnTo>
                  <a:pt x="995" y="1539572"/>
                </a:lnTo>
                <a:lnTo>
                  <a:pt x="0" y="1621817"/>
                </a:lnTo>
                <a:lnTo>
                  <a:pt x="27" y="1629825"/>
                </a:lnTo>
                <a:lnTo>
                  <a:pt x="1447" y="1674830"/>
                </a:lnTo>
                <a:lnTo>
                  <a:pt x="4126" y="1719718"/>
                </a:lnTo>
                <a:lnTo>
                  <a:pt x="8056" y="1764462"/>
                </a:lnTo>
                <a:lnTo>
                  <a:pt x="13229" y="1809036"/>
                </a:lnTo>
                <a:lnTo>
                  <a:pt x="15340" y="1823649"/>
                </a:lnTo>
                <a:lnTo>
                  <a:pt x="3191278" y="1823649"/>
                </a:lnTo>
                <a:lnTo>
                  <a:pt x="3199213" y="1757373"/>
                </a:lnTo>
                <a:lnTo>
                  <a:pt x="3202907" y="1712169"/>
                </a:lnTo>
                <a:lnTo>
                  <a:pt x="3205310" y="1666975"/>
                </a:lnTo>
                <a:lnTo>
                  <a:pt x="3206432" y="1621817"/>
                </a:lnTo>
                <a:lnTo>
                  <a:pt x="3206278" y="1576722"/>
                </a:lnTo>
                <a:lnTo>
                  <a:pt x="3204858" y="1531717"/>
                </a:lnTo>
                <a:lnTo>
                  <a:pt x="3202178" y="1486829"/>
                </a:lnTo>
                <a:lnTo>
                  <a:pt x="3198248" y="1442085"/>
                </a:lnTo>
                <a:lnTo>
                  <a:pt x="3193074" y="1397512"/>
                </a:lnTo>
                <a:lnTo>
                  <a:pt x="3186665" y="1353137"/>
                </a:lnTo>
                <a:lnTo>
                  <a:pt x="3179027" y="1308986"/>
                </a:lnTo>
                <a:lnTo>
                  <a:pt x="3170170" y="1265087"/>
                </a:lnTo>
                <a:lnTo>
                  <a:pt x="3160101" y="1221467"/>
                </a:lnTo>
                <a:lnTo>
                  <a:pt x="3148828" y="1178152"/>
                </a:lnTo>
                <a:lnTo>
                  <a:pt x="3136358" y="1135170"/>
                </a:lnTo>
                <a:lnTo>
                  <a:pt x="3122699" y="1092547"/>
                </a:lnTo>
                <a:lnTo>
                  <a:pt x="3107860" y="1050311"/>
                </a:lnTo>
                <a:lnTo>
                  <a:pt x="3091847" y="1008488"/>
                </a:lnTo>
                <a:lnTo>
                  <a:pt x="3074669" y="967105"/>
                </a:lnTo>
                <a:lnTo>
                  <a:pt x="3056334" y="926189"/>
                </a:lnTo>
                <a:lnTo>
                  <a:pt x="3036850" y="885768"/>
                </a:lnTo>
                <a:lnTo>
                  <a:pt x="3016223" y="845868"/>
                </a:lnTo>
                <a:lnTo>
                  <a:pt x="2994463" y="806516"/>
                </a:lnTo>
                <a:lnTo>
                  <a:pt x="2971577" y="767739"/>
                </a:lnTo>
                <a:lnTo>
                  <a:pt x="2947572" y="729563"/>
                </a:lnTo>
                <a:lnTo>
                  <a:pt x="2922457" y="692017"/>
                </a:lnTo>
                <a:lnTo>
                  <a:pt x="2896239" y="655127"/>
                </a:lnTo>
                <a:lnTo>
                  <a:pt x="2868926" y="618919"/>
                </a:lnTo>
                <a:lnTo>
                  <a:pt x="2840526" y="583421"/>
                </a:lnTo>
                <a:lnTo>
                  <a:pt x="2811047" y="548660"/>
                </a:lnTo>
                <a:lnTo>
                  <a:pt x="2780497" y="514662"/>
                </a:lnTo>
                <a:lnTo>
                  <a:pt x="2748883" y="481455"/>
                </a:lnTo>
                <a:lnTo>
                  <a:pt x="2716214" y="449066"/>
                </a:lnTo>
                <a:lnTo>
                  <a:pt x="2682496" y="417520"/>
                </a:lnTo>
                <a:lnTo>
                  <a:pt x="2647738" y="386847"/>
                </a:lnTo>
                <a:lnTo>
                  <a:pt x="2611948" y="357071"/>
                </a:lnTo>
                <a:lnTo>
                  <a:pt x="2575134" y="328221"/>
                </a:lnTo>
                <a:lnTo>
                  <a:pt x="2537303" y="300323"/>
                </a:lnTo>
                <a:lnTo>
                  <a:pt x="2498463" y="273405"/>
                </a:lnTo>
                <a:lnTo>
                  <a:pt x="2458622" y="247492"/>
                </a:lnTo>
                <a:lnTo>
                  <a:pt x="2417788" y="222613"/>
                </a:lnTo>
                <a:lnTo>
                  <a:pt x="2375968" y="198793"/>
                </a:lnTo>
                <a:lnTo>
                  <a:pt x="2333465" y="176215"/>
                </a:lnTo>
                <a:lnTo>
                  <a:pt x="2290595" y="155036"/>
                </a:lnTo>
                <a:lnTo>
                  <a:pt x="2247383" y="135248"/>
                </a:lnTo>
                <a:lnTo>
                  <a:pt x="2203857" y="116845"/>
                </a:lnTo>
                <a:lnTo>
                  <a:pt x="2160044" y="99819"/>
                </a:lnTo>
                <a:lnTo>
                  <a:pt x="2115970" y="84160"/>
                </a:lnTo>
                <a:lnTo>
                  <a:pt x="2071663" y="69862"/>
                </a:lnTo>
                <a:lnTo>
                  <a:pt x="2027150" y="56918"/>
                </a:lnTo>
                <a:lnTo>
                  <a:pt x="1982458" y="45318"/>
                </a:lnTo>
                <a:lnTo>
                  <a:pt x="1937613" y="35055"/>
                </a:lnTo>
                <a:lnTo>
                  <a:pt x="1892642" y="26121"/>
                </a:lnTo>
                <a:lnTo>
                  <a:pt x="1847573" y="18509"/>
                </a:lnTo>
                <a:lnTo>
                  <a:pt x="1802432" y="12211"/>
                </a:lnTo>
                <a:lnTo>
                  <a:pt x="1757247" y="7219"/>
                </a:lnTo>
                <a:lnTo>
                  <a:pt x="1712043" y="3525"/>
                </a:lnTo>
                <a:lnTo>
                  <a:pt x="1666849" y="1121"/>
                </a:lnTo>
                <a:lnTo>
                  <a:pt x="1621691" y="0"/>
                </a:lnTo>
                <a:close/>
              </a:path>
            </a:pathLst>
          </a:custGeom>
          <a:solidFill>
            <a:srgbClr val="FFFFFF">
              <a:alpha val="14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19"/>
          <p:cNvSpPr/>
          <p:nvPr/>
        </p:nvSpPr>
        <p:spPr>
          <a:xfrm>
            <a:off x="5606077" y="6889038"/>
            <a:ext cx="6272218" cy="32709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21"/>
          <p:cNvSpPr/>
          <p:nvPr/>
        </p:nvSpPr>
        <p:spPr>
          <a:xfrm>
            <a:off x="6510162" y="7787111"/>
            <a:ext cx="4425518" cy="23728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23"/>
          <p:cNvSpPr/>
          <p:nvPr/>
        </p:nvSpPr>
        <p:spPr>
          <a:xfrm>
            <a:off x="7055053" y="8330063"/>
            <a:ext cx="3338731" cy="1829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3" name="Gruppieren 362"/>
          <p:cNvGrpSpPr/>
          <p:nvPr/>
        </p:nvGrpSpPr>
        <p:grpSpPr>
          <a:xfrm>
            <a:off x="11557000" y="2973292"/>
            <a:ext cx="1650189" cy="922019"/>
            <a:chOff x="13582463" y="2309633"/>
            <a:chExt cx="1552575" cy="922019"/>
          </a:xfrm>
        </p:grpSpPr>
        <p:sp>
          <p:nvSpPr>
            <p:cNvPr id="364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7140942" y="2489135"/>
            <a:ext cx="1555896" cy="806560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15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5707432" y="2368972"/>
            <a:ext cx="1555896" cy="806560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23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1" name="Gruppieren 230"/>
          <p:cNvGrpSpPr/>
          <p:nvPr/>
        </p:nvGrpSpPr>
        <p:grpSpPr>
          <a:xfrm>
            <a:off x="4172954" y="3552873"/>
            <a:ext cx="1555896" cy="806560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32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9" name="Gruppieren 238"/>
          <p:cNvGrpSpPr/>
          <p:nvPr/>
        </p:nvGrpSpPr>
        <p:grpSpPr>
          <a:xfrm>
            <a:off x="3497067" y="4715694"/>
            <a:ext cx="1555896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40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7" name="Gruppieren 246"/>
          <p:cNvGrpSpPr/>
          <p:nvPr/>
        </p:nvGrpSpPr>
        <p:grpSpPr>
          <a:xfrm>
            <a:off x="4567713" y="5332708"/>
            <a:ext cx="1555896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48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1" name="Gruppieren 250"/>
          <p:cNvGrpSpPr/>
          <p:nvPr/>
        </p:nvGrpSpPr>
        <p:grpSpPr>
          <a:xfrm>
            <a:off x="5256219" y="4392838"/>
            <a:ext cx="2109781" cy="1015118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52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3" name="Gruppieren 262"/>
          <p:cNvGrpSpPr/>
          <p:nvPr/>
        </p:nvGrpSpPr>
        <p:grpSpPr>
          <a:xfrm>
            <a:off x="7130451" y="4799975"/>
            <a:ext cx="1555896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64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7" name="Gruppieren 266"/>
          <p:cNvGrpSpPr/>
          <p:nvPr/>
        </p:nvGrpSpPr>
        <p:grpSpPr>
          <a:xfrm>
            <a:off x="6979288" y="5506204"/>
            <a:ext cx="1555896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68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7" name="Gruppieren 286"/>
          <p:cNvGrpSpPr/>
          <p:nvPr/>
        </p:nvGrpSpPr>
        <p:grpSpPr>
          <a:xfrm>
            <a:off x="3660393" y="6292375"/>
            <a:ext cx="1555896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88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1" name="Gruppieren 290"/>
          <p:cNvGrpSpPr/>
          <p:nvPr/>
        </p:nvGrpSpPr>
        <p:grpSpPr>
          <a:xfrm>
            <a:off x="3729643" y="6970373"/>
            <a:ext cx="1555896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292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1" name="Gruppieren 310"/>
          <p:cNvGrpSpPr/>
          <p:nvPr/>
        </p:nvGrpSpPr>
        <p:grpSpPr>
          <a:xfrm>
            <a:off x="4927600" y="6025475"/>
            <a:ext cx="2297542" cy="510386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12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5" name="Gruppieren 314"/>
          <p:cNvGrpSpPr/>
          <p:nvPr/>
        </p:nvGrpSpPr>
        <p:grpSpPr>
          <a:xfrm>
            <a:off x="6342711" y="6431872"/>
            <a:ext cx="2111812" cy="510386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16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9" name="Gruppieren 318"/>
          <p:cNvGrpSpPr/>
          <p:nvPr/>
        </p:nvGrpSpPr>
        <p:grpSpPr>
          <a:xfrm>
            <a:off x="5365038" y="6851690"/>
            <a:ext cx="1614250" cy="510386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20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3" name="Gruppieren 342"/>
          <p:cNvGrpSpPr/>
          <p:nvPr/>
        </p:nvGrpSpPr>
        <p:grpSpPr>
          <a:xfrm>
            <a:off x="4597513" y="7962041"/>
            <a:ext cx="1402215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44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7" name="Gruppieren 346"/>
          <p:cNvGrpSpPr/>
          <p:nvPr/>
        </p:nvGrpSpPr>
        <p:grpSpPr>
          <a:xfrm>
            <a:off x="5689599" y="8621085"/>
            <a:ext cx="1503147" cy="74861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48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1" name="Gruppieren 350"/>
          <p:cNvGrpSpPr/>
          <p:nvPr/>
        </p:nvGrpSpPr>
        <p:grpSpPr>
          <a:xfrm>
            <a:off x="5918783" y="7633920"/>
            <a:ext cx="1675817" cy="871957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52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5" name="Gruppieren 354"/>
          <p:cNvGrpSpPr/>
          <p:nvPr/>
        </p:nvGrpSpPr>
        <p:grpSpPr>
          <a:xfrm>
            <a:off x="3545259" y="8069895"/>
            <a:ext cx="1139698" cy="647148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56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9" name="Gruppieren 358"/>
          <p:cNvGrpSpPr/>
          <p:nvPr/>
        </p:nvGrpSpPr>
        <p:grpSpPr>
          <a:xfrm>
            <a:off x="3298480" y="8645993"/>
            <a:ext cx="1210714" cy="647148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360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4438504" y="2501790"/>
            <a:ext cx="1555896" cy="806560"/>
            <a:chOff x="13582463" y="2309633"/>
            <a:chExt cx="1552575" cy="922019"/>
          </a:xfrm>
          <a:solidFill>
            <a:srgbClr val="FFC000">
              <a:alpha val="20000"/>
            </a:srgbClr>
          </a:solidFill>
        </p:grpSpPr>
        <p:sp>
          <p:nvSpPr>
            <p:cNvPr id="143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Gruppieren 101"/>
          <p:cNvGrpSpPr/>
          <p:nvPr/>
        </p:nvGrpSpPr>
        <p:grpSpPr>
          <a:xfrm>
            <a:off x="9684561" y="5622284"/>
            <a:ext cx="2824155" cy="646146"/>
            <a:chOff x="13582463" y="2309633"/>
            <a:chExt cx="1552575" cy="922019"/>
          </a:xfrm>
        </p:grpSpPr>
        <p:sp>
          <p:nvSpPr>
            <p:cNvPr id="103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6" name="Gruppieren 105"/>
          <p:cNvGrpSpPr/>
          <p:nvPr/>
        </p:nvGrpSpPr>
        <p:grpSpPr>
          <a:xfrm>
            <a:off x="12682781" y="5778048"/>
            <a:ext cx="2074619" cy="922019"/>
            <a:chOff x="13582463" y="2309633"/>
            <a:chExt cx="1552575" cy="922019"/>
          </a:xfrm>
        </p:grpSpPr>
        <p:sp>
          <p:nvSpPr>
            <p:cNvPr id="107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Gruppieren 109"/>
          <p:cNvGrpSpPr/>
          <p:nvPr/>
        </p:nvGrpSpPr>
        <p:grpSpPr>
          <a:xfrm>
            <a:off x="12264679" y="6586591"/>
            <a:ext cx="1181902" cy="660370"/>
            <a:chOff x="13582463" y="2309633"/>
            <a:chExt cx="1552575" cy="922019"/>
          </a:xfrm>
        </p:grpSpPr>
        <p:sp>
          <p:nvSpPr>
            <p:cNvPr id="111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9644763" y="6792392"/>
            <a:ext cx="2824155" cy="646146"/>
            <a:chOff x="13582463" y="2309633"/>
            <a:chExt cx="1552575" cy="922019"/>
          </a:xfrm>
        </p:grpSpPr>
        <p:sp>
          <p:nvSpPr>
            <p:cNvPr id="115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8" name="Gruppieren 117"/>
          <p:cNvGrpSpPr/>
          <p:nvPr/>
        </p:nvGrpSpPr>
        <p:grpSpPr>
          <a:xfrm>
            <a:off x="10185400" y="7602500"/>
            <a:ext cx="2074619" cy="922019"/>
            <a:chOff x="13582463" y="2309633"/>
            <a:chExt cx="1552575" cy="922019"/>
          </a:xfrm>
        </p:grpSpPr>
        <p:sp>
          <p:nvSpPr>
            <p:cNvPr id="119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2" name="Gruppieren 121"/>
          <p:cNvGrpSpPr/>
          <p:nvPr/>
        </p:nvGrpSpPr>
        <p:grpSpPr>
          <a:xfrm>
            <a:off x="12147513" y="7365113"/>
            <a:ext cx="1486445" cy="1054631"/>
            <a:chOff x="13582463" y="2309633"/>
            <a:chExt cx="1552575" cy="922019"/>
          </a:xfrm>
        </p:grpSpPr>
        <p:sp>
          <p:nvSpPr>
            <p:cNvPr id="123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6" name="Gruppieren 125"/>
          <p:cNvGrpSpPr/>
          <p:nvPr/>
        </p:nvGrpSpPr>
        <p:grpSpPr>
          <a:xfrm>
            <a:off x="12396815" y="8465818"/>
            <a:ext cx="1612257" cy="881382"/>
            <a:chOff x="13582463" y="2309633"/>
            <a:chExt cx="1552575" cy="922019"/>
          </a:xfrm>
        </p:grpSpPr>
        <p:sp>
          <p:nvSpPr>
            <p:cNvPr id="127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0" name="Gruppieren 129"/>
          <p:cNvGrpSpPr/>
          <p:nvPr/>
        </p:nvGrpSpPr>
        <p:grpSpPr>
          <a:xfrm>
            <a:off x="10384089" y="8781801"/>
            <a:ext cx="1039427" cy="511340"/>
            <a:chOff x="13582463" y="2309633"/>
            <a:chExt cx="1552575" cy="922019"/>
          </a:xfrm>
        </p:grpSpPr>
        <p:sp>
          <p:nvSpPr>
            <p:cNvPr id="131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13951271" y="9001917"/>
            <a:ext cx="1720529" cy="881382"/>
            <a:chOff x="13582463" y="2309633"/>
            <a:chExt cx="1552575" cy="922019"/>
          </a:xfrm>
        </p:grpSpPr>
        <p:sp>
          <p:nvSpPr>
            <p:cNvPr id="135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10274931" y="4525314"/>
            <a:ext cx="1650189" cy="922019"/>
            <a:chOff x="13582463" y="2309633"/>
            <a:chExt cx="1552575" cy="922019"/>
          </a:xfrm>
        </p:grpSpPr>
        <p:sp>
          <p:nvSpPr>
            <p:cNvPr id="87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Gruppieren 89"/>
          <p:cNvGrpSpPr/>
          <p:nvPr/>
        </p:nvGrpSpPr>
        <p:grpSpPr>
          <a:xfrm>
            <a:off x="11643138" y="4927600"/>
            <a:ext cx="1772301" cy="544386"/>
            <a:chOff x="13582463" y="2309633"/>
            <a:chExt cx="1552575" cy="922019"/>
          </a:xfrm>
        </p:grpSpPr>
        <p:sp>
          <p:nvSpPr>
            <p:cNvPr id="91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Gruppieren 93"/>
          <p:cNvGrpSpPr/>
          <p:nvPr/>
        </p:nvGrpSpPr>
        <p:grpSpPr>
          <a:xfrm>
            <a:off x="12433742" y="3931831"/>
            <a:ext cx="1650189" cy="922019"/>
            <a:chOff x="13582463" y="2309633"/>
            <a:chExt cx="1552575" cy="922019"/>
          </a:xfrm>
        </p:grpSpPr>
        <p:sp>
          <p:nvSpPr>
            <p:cNvPr id="95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8" name="Gruppieren 97"/>
          <p:cNvGrpSpPr/>
          <p:nvPr/>
        </p:nvGrpSpPr>
        <p:grpSpPr>
          <a:xfrm>
            <a:off x="13157200" y="4837673"/>
            <a:ext cx="2063416" cy="885201"/>
            <a:chOff x="13582463" y="2309633"/>
            <a:chExt cx="1552575" cy="922019"/>
          </a:xfrm>
        </p:grpSpPr>
        <p:sp>
          <p:nvSpPr>
            <p:cNvPr id="99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10231689" y="3522231"/>
            <a:ext cx="1650189" cy="922019"/>
            <a:chOff x="13582463" y="2309633"/>
            <a:chExt cx="1552575" cy="922019"/>
          </a:xfrm>
        </p:grpSpPr>
        <p:sp>
          <p:nvSpPr>
            <p:cNvPr id="83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13004800" y="3271161"/>
            <a:ext cx="1391284" cy="818239"/>
            <a:chOff x="13582463" y="2309633"/>
            <a:chExt cx="1552575" cy="922019"/>
          </a:xfrm>
        </p:grpSpPr>
        <p:sp>
          <p:nvSpPr>
            <p:cNvPr id="75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2320766" y="2525146"/>
            <a:ext cx="1481455" cy="597535"/>
            <a:chOff x="12320766" y="2525146"/>
            <a:chExt cx="1481455" cy="597535"/>
          </a:xfrm>
        </p:grpSpPr>
        <p:sp>
          <p:nvSpPr>
            <p:cNvPr id="71" name="object 3"/>
            <p:cNvSpPr/>
            <p:nvPr/>
          </p:nvSpPr>
          <p:spPr>
            <a:xfrm>
              <a:off x="12320766" y="2525146"/>
              <a:ext cx="1481455" cy="597535"/>
            </a:xfrm>
            <a:custGeom>
              <a:avLst/>
              <a:gdLst/>
              <a:ahLst/>
              <a:cxnLst/>
              <a:rect l="l" t="t" r="r" b="b"/>
              <a:pathLst>
                <a:path w="1481455" h="597535">
                  <a:moveTo>
                    <a:pt x="1328521" y="0"/>
                  </a:moveTo>
                  <a:lnTo>
                    <a:pt x="152399" y="0"/>
                  </a:lnTo>
                  <a:lnTo>
                    <a:pt x="104358" y="7804"/>
                  </a:lnTo>
                  <a:lnTo>
                    <a:pt x="62539" y="29508"/>
                  </a:lnTo>
                  <a:lnTo>
                    <a:pt x="29500" y="62550"/>
                  </a:lnTo>
                  <a:lnTo>
                    <a:pt x="7801" y="104368"/>
                  </a:lnTo>
                  <a:lnTo>
                    <a:pt x="0" y="152400"/>
                  </a:lnTo>
                  <a:lnTo>
                    <a:pt x="0" y="444855"/>
                  </a:lnTo>
                  <a:lnTo>
                    <a:pt x="7801" y="492892"/>
                  </a:lnTo>
                  <a:lnTo>
                    <a:pt x="29500" y="534710"/>
                  </a:lnTo>
                  <a:lnTo>
                    <a:pt x="62539" y="567750"/>
                  </a:lnTo>
                  <a:lnTo>
                    <a:pt x="104358" y="589452"/>
                  </a:lnTo>
                  <a:lnTo>
                    <a:pt x="152399" y="597255"/>
                  </a:lnTo>
                  <a:lnTo>
                    <a:pt x="1328521" y="597255"/>
                  </a:lnTo>
                  <a:lnTo>
                    <a:pt x="1376562" y="589452"/>
                  </a:lnTo>
                  <a:lnTo>
                    <a:pt x="1418382" y="567750"/>
                  </a:lnTo>
                  <a:lnTo>
                    <a:pt x="1451420" y="534710"/>
                  </a:lnTo>
                  <a:lnTo>
                    <a:pt x="1473119" y="492892"/>
                  </a:lnTo>
                  <a:lnTo>
                    <a:pt x="1480921" y="444855"/>
                  </a:lnTo>
                  <a:lnTo>
                    <a:pt x="1480921" y="152400"/>
                  </a:lnTo>
                  <a:lnTo>
                    <a:pt x="1473119" y="104368"/>
                  </a:lnTo>
                  <a:lnTo>
                    <a:pt x="1451420" y="62550"/>
                  </a:lnTo>
                  <a:lnTo>
                    <a:pt x="1418382" y="29508"/>
                  </a:lnTo>
                  <a:lnTo>
                    <a:pt x="1376562" y="7804"/>
                  </a:lnTo>
                  <a:lnTo>
                    <a:pt x="1328521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4"/>
            <p:cNvSpPr/>
            <p:nvPr/>
          </p:nvSpPr>
          <p:spPr>
            <a:xfrm>
              <a:off x="12388066" y="2552302"/>
              <a:ext cx="1346835" cy="543560"/>
            </a:xfrm>
            <a:custGeom>
              <a:avLst/>
              <a:gdLst/>
              <a:ahLst/>
              <a:cxnLst/>
              <a:rect l="l" t="t" r="r" b="b"/>
              <a:pathLst>
                <a:path w="1346834" h="543560">
                  <a:moveTo>
                    <a:pt x="1193914" y="0"/>
                  </a:moveTo>
                  <a:lnTo>
                    <a:pt x="152400" y="0"/>
                  </a:lnTo>
                  <a:lnTo>
                    <a:pt x="104368" y="7801"/>
                  </a:lnTo>
                  <a:lnTo>
                    <a:pt x="62550" y="29500"/>
                  </a:lnTo>
                  <a:lnTo>
                    <a:pt x="29508" y="62539"/>
                  </a:lnTo>
                  <a:lnTo>
                    <a:pt x="7804" y="104358"/>
                  </a:lnTo>
                  <a:lnTo>
                    <a:pt x="0" y="152399"/>
                  </a:lnTo>
                  <a:lnTo>
                    <a:pt x="0" y="390550"/>
                  </a:lnTo>
                  <a:lnTo>
                    <a:pt x="7804" y="438586"/>
                  </a:lnTo>
                  <a:lnTo>
                    <a:pt x="29508" y="480405"/>
                  </a:lnTo>
                  <a:lnTo>
                    <a:pt x="62550" y="513445"/>
                  </a:lnTo>
                  <a:lnTo>
                    <a:pt x="104368" y="535147"/>
                  </a:lnTo>
                  <a:lnTo>
                    <a:pt x="152400" y="542950"/>
                  </a:lnTo>
                  <a:lnTo>
                    <a:pt x="1193914" y="542950"/>
                  </a:lnTo>
                  <a:lnTo>
                    <a:pt x="1241950" y="535147"/>
                  </a:lnTo>
                  <a:lnTo>
                    <a:pt x="1283769" y="513445"/>
                  </a:lnTo>
                  <a:lnTo>
                    <a:pt x="1316809" y="480405"/>
                  </a:lnTo>
                  <a:lnTo>
                    <a:pt x="1338511" y="438586"/>
                  </a:lnTo>
                  <a:lnTo>
                    <a:pt x="1346314" y="390550"/>
                  </a:lnTo>
                  <a:lnTo>
                    <a:pt x="1346314" y="152399"/>
                  </a:lnTo>
                  <a:lnTo>
                    <a:pt x="1338511" y="104358"/>
                  </a:lnTo>
                  <a:lnTo>
                    <a:pt x="1316809" y="62539"/>
                  </a:lnTo>
                  <a:lnTo>
                    <a:pt x="1283769" y="29500"/>
                  </a:lnTo>
                  <a:lnTo>
                    <a:pt x="1241950" y="7801"/>
                  </a:lnTo>
                  <a:lnTo>
                    <a:pt x="1193914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5"/>
            <p:cNvSpPr/>
            <p:nvPr/>
          </p:nvSpPr>
          <p:spPr>
            <a:xfrm>
              <a:off x="12489053" y="2593025"/>
              <a:ext cx="1144905" cy="461645"/>
            </a:xfrm>
            <a:custGeom>
              <a:avLst/>
              <a:gdLst/>
              <a:ahLst/>
              <a:cxnLst/>
              <a:rect l="l" t="t" r="r" b="b"/>
              <a:pathLst>
                <a:path w="1144905" h="461644">
                  <a:moveTo>
                    <a:pt x="991946" y="0"/>
                  </a:moveTo>
                  <a:lnTo>
                    <a:pt x="152400" y="0"/>
                  </a:lnTo>
                  <a:lnTo>
                    <a:pt x="104358" y="7802"/>
                  </a:lnTo>
                  <a:lnTo>
                    <a:pt x="62539" y="29504"/>
                  </a:lnTo>
                  <a:lnTo>
                    <a:pt x="29500" y="62544"/>
                  </a:lnTo>
                  <a:lnTo>
                    <a:pt x="7801" y="104363"/>
                  </a:lnTo>
                  <a:lnTo>
                    <a:pt x="0" y="152400"/>
                  </a:lnTo>
                  <a:lnTo>
                    <a:pt x="0" y="309105"/>
                  </a:lnTo>
                  <a:lnTo>
                    <a:pt x="7801" y="357141"/>
                  </a:lnTo>
                  <a:lnTo>
                    <a:pt x="29500" y="398960"/>
                  </a:lnTo>
                  <a:lnTo>
                    <a:pt x="62539" y="432000"/>
                  </a:lnTo>
                  <a:lnTo>
                    <a:pt x="104358" y="453702"/>
                  </a:lnTo>
                  <a:lnTo>
                    <a:pt x="152400" y="461505"/>
                  </a:lnTo>
                  <a:lnTo>
                    <a:pt x="991946" y="461505"/>
                  </a:lnTo>
                  <a:lnTo>
                    <a:pt x="1039982" y="453702"/>
                  </a:lnTo>
                  <a:lnTo>
                    <a:pt x="1081801" y="432000"/>
                  </a:lnTo>
                  <a:lnTo>
                    <a:pt x="1114841" y="398960"/>
                  </a:lnTo>
                  <a:lnTo>
                    <a:pt x="1136543" y="357141"/>
                  </a:lnTo>
                  <a:lnTo>
                    <a:pt x="1144346" y="309105"/>
                  </a:lnTo>
                  <a:lnTo>
                    <a:pt x="1144346" y="152400"/>
                  </a:lnTo>
                  <a:lnTo>
                    <a:pt x="1136543" y="104363"/>
                  </a:lnTo>
                  <a:lnTo>
                    <a:pt x="1114841" y="62544"/>
                  </a:lnTo>
                  <a:lnTo>
                    <a:pt x="1081801" y="29504"/>
                  </a:lnTo>
                  <a:lnTo>
                    <a:pt x="1039982" y="7802"/>
                  </a:lnTo>
                  <a:lnTo>
                    <a:pt x="991946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13582463" y="2309633"/>
            <a:ext cx="1552575" cy="922019"/>
            <a:chOff x="13582463" y="2309633"/>
            <a:chExt cx="1552575" cy="922019"/>
          </a:xfrm>
        </p:grpSpPr>
        <p:sp>
          <p:nvSpPr>
            <p:cNvPr id="67" name="bk object 16"/>
            <p:cNvSpPr/>
            <p:nvPr/>
          </p:nvSpPr>
          <p:spPr>
            <a:xfrm>
              <a:off x="13582463" y="2309633"/>
              <a:ext cx="1552575" cy="922019"/>
            </a:xfrm>
            <a:custGeom>
              <a:avLst/>
              <a:gdLst/>
              <a:ahLst/>
              <a:cxnLst/>
              <a:rect l="l" t="t" r="r" b="b"/>
              <a:pathLst>
                <a:path w="1552575" h="922019">
                  <a:moveTo>
                    <a:pt x="1399667" y="0"/>
                  </a:move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769620"/>
                  </a:lnTo>
                  <a:lnTo>
                    <a:pt x="7802" y="817656"/>
                  </a:lnTo>
                  <a:lnTo>
                    <a:pt x="29504" y="859475"/>
                  </a:lnTo>
                  <a:lnTo>
                    <a:pt x="62544" y="892515"/>
                  </a:lnTo>
                  <a:lnTo>
                    <a:pt x="104363" y="914217"/>
                  </a:lnTo>
                  <a:lnTo>
                    <a:pt x="152400" y="922020"/>
                  </a:lnTo>
                  <a:lnTo>
                    <a:pt x="1399667" y="922020"/>
                  </a:lnTo>
                  <a:lnTo>
                    <a:pt x="1447703" y="914217"/>
                  </a:lnTo>
                  <a:lnTo>
                    <a:pt x="1489522" y="892515"/>
                  </a:lnTo>
                  <a:lnTo>
                    <a:pt x="1522562" y="859475"/>
                  </a:lnTo>
                  <a:lnTo>
                    <a:pt x="1544264" y="817656"/>
                  </a:lnTo>
                  <a:lnTo>
                    <a:pt x="1552067" y="769620"/>
                  </a:lnTo>
                  <a:lnTo>
                    <a:pt x="1552067" y="152400"/>
                  </a:lnTo>
                  <a:lnTo>
                    <a:pt x="1544264" y="104363"/>
                  </a:lnTo>
                  <a:lnTo>
                    <a:pt x="1522562" y="62544"/>
                  </a:lnTo>
                  <a:lnTo>
                    <a:pt x="1489522" y="29504"/>
                  </a:lnTo>
                  <a:lnTo>
                    <a:pt x="1447703" y="7802"/>
                  </a:lnTo>
                  <a:lnTo>
                    <a:pt x="1399667" y="0"/>
                  </a:lnTo>
                  <a:close/>
                </a:path>
              </a:pathLst>
            </a:custGeom>
            <a:solidFill>
              <a:srgbClr val="009EE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bk object 17"/>
            <p:cNvSpPr/>
            <p:nvPr/>
          </p:nvSpPr>
          <p:spPr>
            <a:xfrm>
              <a:off x="13653002" y="2351539"/>
              <a:ext cx="1411605" cy="838200"/>
            </a:xfrm>
            <a:custGeom>
              <a:avLst/>
              <a:gdLst/>
              <a:ahLst/>
              <a:cxnLst/>
              <a:rect l="l" t="t" r="r" b="b"/>
              <a:pathLst>
                <a:path w="1411605" h="838200">
                  <a:moveTo>
                    <a:pt x="1258582" y="0"/>
                  </a:moveTo>
                  <a:lnTo>
                    <a:pt x="152399" y="0"/>
                  </a:lnTo>
                  <a:lnTo>
                    <a:pt x="104368" y="7802"/>
                  </a:lnTo>
                  <a:lnTo>
                    <a:pt x="62550" y="29504"/>
                  </a:lnTo>
                  <a:lnTo>
                    <a:pt x="29508" y="62544"/>
                  </a:lnTo>
                  <a:lnTo>
                    <a:pt x="7804" y="104363"/>
                  </a:lnTo>
                  <a:lnTo>
                    <a:pt x="0" y="152400"/>
                  </a:lnTo>
                  <a:lnTo>
                    <a:pt x="0" y="685800"/>
                  </a:lnTo>
                  <a:lnTo>
                    <a:pt x="7804" y="733836"/>
                  </a:lnTo>
                  <a:lnTo>
                    <a:pt x="29508" y="775655"/>
                  </a:lnTo>
                  <a:lnTo>
                    <a:pt x="62550" y="808695"/>
                  </a:lnTo>
                  <a:lnTo>
                    <a:pt x="104368" y="830397"/>
                  </a:lnTo>
                  <a:lnTo>
                    <a:pt x="152399" y="838200"/>
                  </a:lnTo>
                  <a:lnTo>
                    <a:pt x="1258582" y="838200"/>
                  </a:lnTo>
                  <a:lnTo>
                    <a:pt x="1306619" y="830397"/>
                  </a:lnTo>
                  <a:lnTo>
                    <a:pt x="1348437" y="808695"/>
                  </a:lnTo>
                  <a:lnTo>
                    <a:pt x="1381478" y="775655"/>
                  </a:lnTo>
                  <a:lnTo>
                    <a:pt x="1403179" y="733836"/>
                  </a:lnTo>
                  <a:lnTo>
                    <a:pt x="1410982" y="685800"/>
                  </a:lnTo>
                  <a:lnTo>
                    <a:pt x="1410982" y="152400"/>
                  </a:lnTo>
                  <a:lnTo>
                    <a:pt x="1403179" y="104363"/>
                  </a:lnTo>
                  <a:lnTo>
                    <a:pt x="1381478" y="62544"/>
                  </a:lnTo>
                  <a:lnTo>
                    <a:pt x="1348437" y="29504"/>
                  </a:lnTo>
                  <a:lnTo>
                    <a:pt x="1306619" y="7802"/>
                  </a:lnTo>
                  <a:lnTo>
                    <a:pt x="1258582" y="0"/>
                  </a:lnTo>
                  <a:close/>
                </a:path>
              </a:pathLst>
            </a:custGeom>
            <a:solidFill>
              <a:srgbClr val="009EE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bk object 18"/>
            <p:cNvSpPr/>
            <p:nvPr/>
          </p:nvSpPr>
          <p:spPr>
            <a:xfrm>
              <a:off x="13758831" y="2414408"/>
              <a:ext cx="1199515" cy="712470"/>
            </a:xfrm>
            <a:custGeom>
              <a:avLst/>
              <a:gdLst/>
              <a:ahLst/>
              <a:cxnLst/>
              <a:rect l="l" t="t" r="r" b="b"/>
              <a:pathLst>
                <a:path w="1199515" h="712469">
                  <a:moveTo>
                    <a:pt x="1046924" y="0"/>
                  </a:moveTo>
                  <a:lnTo>
                    <a:pt x="152399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560070"/>
                  </a:lnTo>
                  <a:lnTo>
                    <a:pt x="7802" y="608106"/>
                  </a:lnTo>
                  <a:lnTo>
                    <a:pt x="29504" y="649925"/>
                  </a:lnTo>
                  <a:lnTo>
                    <a:pt x="62544" y="682965"/>
                  </a:lnTo>
                  <a:lnTo>
                    <a:pt x="104363" y="704667"/>
                  </a:lnTo>
                  <a:lnTo>
                    <a:pt x="152399" y="712470"/>
                  </a:lnTo>
                  <a:lnTo>
                    <a:pt x="1046924" y="712470"/>
                  </a:lnTo>
                  <a:lnTo>
                    <a:pt x="1094960" y="704667"/>
                  </a:lnTo>
                  <a:lnTo>
                    <a:pt x="1136779" y="682965"/>
                  </a:lnTo>
                  <a:lnTo>
                    <a:pt x="1169819" y="649925"/>
                  </a:lnTo>
                  <a:lnTo>
                    <a:pt x="1191521" y="608106"/>
                  </a:lnTo>
                  <a:lnTo>
                    <a:pt x="1199324" y="560070"/>
                  </a:lnTo>
                  <a:lnTo>
                    <a:pt x="1199324" y="152400"/>
                  </a:lnTo>
                  <a:lnTo>
                    <a:pt x="1191521" y="104363"/>
                  </a:lnTo>
                  <a:lnTo>
                    <a:pt x="1169819" y="62544"/>
                  </a:lnTo>
                  <a:lnTo>
                    <a:pt x="1136779" y="29504"/>
                  </a:lnTo>
                  <a:lnTo>
                    <a:pt x="1094960" y="7802"/>
                  </a:lnTo>
                  <a:lnTo>
                    <a:pt x="1046924" y="0"/>
                  </a:lnTo>
                  <a:close/>
                </a:path>
              </a:pathLst>
            </a:custGeom>
            <a:solidFill>
              <a:srgbClr val="009EE1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7753274" y="9027317"/>
            <a:ext cx="196215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701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Verdana"/>
                <a:cs typeface="Verdana"/>
              </a:rPr>
              <a:t>Science  Diplomacy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98844" y="4096918"/>
            <a:ext cx="115125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 indent="-18415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Verdana"/>
                <a:cs typeface="Verdana"/>
              </a:rPr>
              <a:t>rise </a:t>
            </a:r>
            <a:r>
              <a:rPr sz="1700" spc="-5" dirty="0">
                <a:latin typeface="Verdana"/>
                <a:cs typeface="Verdana"/>
              </a:rPr>
              <a:t>of</a:t>
            </a:r>
            <a:r>
              <a:rPr sz="1700" spc="-95" dirty="0">
                <a:latin typeface="Verdana"/>
                <a:cs typeface="Verdana"/>
              </a:rPr>
              <a:t> </a:t>
            </a:r>
            <a:r>
              <a:rPr sz="1700" dirty="0">
                <a:latin typeface="Verdana"/>
                <a:cs typeface="Verdana"/>
              </a:rPr>
              <a:t>IOs  and</a:t>
            </a:r>
            <a:r>
              <a:rPr sz="1700" spc="-80" dirty="0">
                <a:latin typeface="Verdana"/>
                <a:cs typeface="Verdana"/>
              </a:rPr>
              <a:t> </a:t>
            </a:r>
            <a:r>
              <a:rPr sz="1700" spc="-5" dirty="0">
                <a:latin typeface="Verdana"/>
                <a:cs typeface="Verdana"/>
              </a:rPr>
              <a:t>NGOs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32897" y="4659338"/>
            <a:ext cx="953769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9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Verdana"/>
                <a:cs typeface="Verdana"/>
              </a:rPr>
              <a:t>multi-  </a:t>
            </a:r>
            <a:r>
              <a:rPr sz="1700" spc="-5" dirty="0">
                <a:latin typeface="Verdana"/>
                <a:cs typeface="Verdana"/>
              </a:rPr>
              <a:t>polarism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65672" y="6763499"/>
            <a:ext cx="79375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t</a:t>
            </a:r>
            <a:r>
              <a:rPr sz="1700" spc="-35" dirty="0">
                <a:latin typeface="Verdana"/>
                <a:cs typeface="Verdana"/>
              </a:rPr>
              <a:t>r</a:t>
            </a:r>
            <a:r>
              <a:rPr sz="1700" dirty="0">
                <a:latin typeface="Verdana"/>
                <a:cs typeface="Verdana"/>
              </a:rPr>
              <a:t>ac</a:t>
            </a:r>
            <a:r>
              <a:rPr sz="1700" spc="-85" dirty="0">
                <a:latin typeface="Verdana"/>
                <a:cs typeface="Verdana"/>
              </a:rPr>
              <a:t>k</a:t>
            </a:r>
            <a:r>
              <a:rPr sz="1700" spc="-5" dirty="0">
                <a:latin typeface="Verdana"/>
                <a:cs typeface="Verdana"/>
              </a:rPr>
              <a:t>-2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07087" y="8594303"/>
            <a:ext cx="117284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2425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Verdana"/>
                <a:cs typeface="Verdana"/>
              </a:rPr>
              <a:t>new  </a:t>
            </a:r>
            <a:r>
              <a:rPr sz="1700" spc="-5" dirty="0">
                <a:latin typeface="Verdana"/>
                <a:cs typeface="Verdana"/>
              </a:rPr>
              <a:t>geopoli</a:t>
            </a:r>
            <a:r>
              <a:rPr sz="1700" dirty="0">
                <a:latin typeface="Verdana"/>
                <a:cs typeface="Verdana"/>
              </a:rPr>
              <a:t>t</a:t>
            </a:r>
            <a:r>
              <a:rPr sz="1700" spc="-5" dirty="0">
                <a:latin typeface="Verdana"/>
                <a:cs typeface="Verdana"/>
              </a:rPr>
              <a:t>ics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68907" y="9102963"/>
            <a:ext cx="125857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1605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latin typeface="Verdana"/>
                <a:cs typeface="Verdana"/>
              </a:rPr>
              <a:t>(private)  </a:t>
            </a:r>
            <a:r>
              <a:rPr sz="1700" dirty="0">
                <a:latin typeface="Verdana"/>
                <a:cs typeface="Verdana"/>
              </a:rPr>
              <a:t>solutionism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81050" y="5008232"/>
            <a:ext cx="153860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8960" marR="5080" indent="-556895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privatisation</a:t>
            </a:r>
            <a:r>
              <a:rPr sz="1700" spc="-80" dirty="0">
                <a:latin typeface="Verdana"/>
                <a:cs typeface="Verdana"/>
              </a:rPr>
              <a:t> </a:t>
            </a:r>
            <a:r>
              <a:rPr sz="1700" dirty="0">
                <a:latin typeface="Verdana"/>
                <a:cs typeface="Verdana"/>
              </a:rPr>
              <a:t>/  </a:t>
            </a:r>
            <a:r>
              <a:rPr sz="1700" spc="-5" dirty="0">
                <a:latin typeface="Verdana"/>
                <a:cs typeface="Verdana"/>
              </a:rPr>
              <a:t>NPM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81878" y="5039321"/>
            <a:ext cx="132588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soft</a:t>
            </a:r>
            <a:r>
              <a:rPr sz="1700" b="1" spc="-85" dirty="0">
                <a:latin typeface="Verdana"/>
                <a:cs typeface="Verdana"/>
              </a:rPr>
              <a:t> </a:t>
            </a:r>
            <a:r>
              <a:rPr sz="1700" b="1" spc="-5" dirty="0">
                <a:latin typeface="Verdana"/>
                <a:cs typeface="Verdana"/>
              </a:rPr>
              <a:t>power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66197" y="5797346"/>
            <a:ext cx="206692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public</a:t>
            </a:r>
            <a:r>
              <a:rPr sz="1700" b="1" spc="-65" dirty="0">
                <a:latin typeface="Verdana"/>
                <a:cs typeface="Verdana"/>
              </a:rPr>
              <a:t> </a:t>
            </a:r>
            <a:r>
              <a:rPr sz="1700" b="1" spc="-5" dirty="0">
                <a:latin typeface="Verdana"/>
                <a:cs typeface="Verdana"/>
              </a:rPr>
              <a:t>diplomacy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53390" y="5968339"/>
            <a:ext cx="149987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hyphenated  diplomacies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57332" y="7741525"/>
            <a:ext cx="131699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21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grand  challenges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94818" y="7583055"/>
            <a:ext cx="78676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smart  power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53013" y="8885768"/>
            <a:ext cx="66103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SDGs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02469" y="6953922"/>
            <a:ext cx="21012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millennium</a:t>
            </a:r>
            <a:r>
              <a:rPr sz="1700" b="1" spc="-75" dirty="0">
                <a:latin typeface="Verdana"/>
                <a:cs typeface="Verdana"/>
              </a:rPr>
              <a:t> </a:t>
            </a:r>
            <a:r>
              <a:rPr sz="1700" b="1" spc="-5" dirty="0">
                <a:latin typeface="Verdana"/>
                <a:cs typeface="Verdana"/>
              </a:rPr>
              <a:t>goals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9817" y="2474214"/>
            <a:ext cx="96266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859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Verdana"/>
                <a:cs typeface="Verdana"/>
              </a:rPr>
              <a:t>state-  centrism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3283069" y="3378187"/>
            <a:ext cx="899794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5255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game  theo</a:t>
            </a:r>
            <a:r>
              <a:rPr sz="1700" dirty="0">
                <a:latin typeface="Verdana"/>
                <a:cs typeface="Verdana"/>
              </a:rPr>
              <a:t>ries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487694" y="2675001"/>
            <a:ext cx="114744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bipolarism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51474" y="3133356"/>
            <a:ext cx="12680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latin typeface="Verdana"/>
                <a:cs typeface="Verdana"/>
              </a:rPr>
              <a:t>grand </a:t>
            </a:r>
            <a:r>
              <a:rPr sz="1700" dirty="0">
                <a:latin typeface="Verdana"/>
                <a:cs typeface="Verdana"/>
              </a:rPr>
              <a:t>IR  appr</a:t>
            </a:r>
            <a:r>
              <a:rPr sz="1700" spc="-5" dirty="0">
                <a:latin typeface="Verdana"/>
                <a:cs typeface="Verdana"/>
              </a:rPr>
              <a:t>o</a:t>
            </a:r>
            <a:r>
              <a:rPr sz="1700" dirty="0">
                <a:latin typeface="Verdana"/>
                <a:cs typeface="Verdana"/>
              </a:rPr>
              <a:t>aches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450677" y="3650005"/>
            <a:ext cx="119951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8105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european  integ</a:t>
            </a:r>
            <a:r>
              <a:rPr sz="1700" spc="-35" dirty="0">
                <a:latin typeface="Verdana"/>
                <a:cs typeface="Verdana"/>
              </a:rPr>
              <a:t>r</a:t>
            </a:r>
            <a:r>
              <a:rPr sz="1700" dirty="0">
                <a:latin typeface="Verdana"/>
                <a:cs typeface="Verdana"/>
              </a:rPr>
              <a:t>ation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62000" y="1447596"/>
            <a:ext cx="14732000" cy="0"/>
          </a:xfrm>
          <a:custGeom>
            <a:avLst/>
            <a:gdLst/>
            <a:ahLst/>
            <a:cxnLst/>
            <a:rect l="l" t="t" r="r" b="b"/>
            <a:pathLst>
              <a:path w="14732000">
                <a:moveTo>
                  <a:pt x="0" y="0"/>
                </a:moveTo>
                <a:lnTo>
                  <a:pt x="14732000" y="0"/>
                </a:lnTo>
              </a:path>
            </a:pathLst>
          </a:custGeom>
          <a:ln w="12700">
            <a:solidFill>
              <a:srgbClr val="5656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65038" y="1574800"/>
            <a:ext cx="30388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5040" algn="l"/>
              </a:tabLst>
            </a:pPr>
            <a:r>
              <a:rPr sz="2800" b="1" spc="-5" dirty="0">
                <a:solidFill>
                  <a:srgbClr val="FCAD00"/>
                </a:solidFill>
                <a:latin typeface="Verdana"/>
                <a:cs typeface="Verdana"/>
              </a:rPr>
              <a:t>Science </a:t>
            </a:r>
            <a:r>
              <a:rPr sz="2800" b="1" dirty="0" smtClean="0">
                <a:solidFill>
                  <a:srgbClr val="FCAD00"/>
                </a:solidFill>
                <a:latin typeface="Verdana"/>
                <a:cs typeface="Verdana"/>
              </a:rPr>
              <a:t>Policy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52366" y="3670515"/>
            <a:ext cx="129540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0645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tech./risk  </a:t>
            </a:r>
            <a:r>
              <a:rPr sz="1700" dirty="0">
                <a:latin typeface="Verdana"/>
                <a:cs typeface="Verdana"/>
              </a:rPr>
              <a:t>assessment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770083" y="4940007"/>
            <a:ext cx="953769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mode-2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18578" y="4832057"/>
            <a:ext cx="113220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0665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latin typeface="Verdana"/>
                <a:cs typeface="Verdana"/>
              </a:rPr>
              <a:t>brain  </a:t>
            </a:r>
            <a:r>
              <a:rPr sz="1700" spc="-5" dirty="0">
                <a:latin typeface="Verdana"/>
                <a:cs typeface="Verdana"/>
              </a:rPr>
              <a:t>gain/d</a:t>
            </a:r>
            <a:r>
              <a:rPr sz="1700" spc="-35" dirty="0">
                <a:latin typeface="Verdana"/>
                <a:cs typeface="Verdana"/>
              </a:rPr>
              <a:t>r</a:t>
            </a:r>
            <a:r>
              <a:rPr sz="1700" dirty="0">
                <a:latin typeface="Verdana"/>
                <a:cs typeface="Verdana"/>
              </a:rPr>
              <a:t>ain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52157" y="5585117"/>
            <a:ext cx="113982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4475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latin typeface="Verdana"/>
                <a:cs typeface="Verdana"/>
              </a:rPr>
              <a:t>brain  </a:t>
            </a:r>
            <a:r>
              <a:rPr sz="1700" dirty="0">
                <a:latin typeface="Verdana"/>
                <a:cs typeface="Verdana"/>
              </a:rPr>
              <a:t>circulation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01782" y="6402298"/>
            <a:ext cx="1119505" cy="1174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 marR="172720" indent="-90170">
              <a:lnSpc>
                <a:spcPct val="100000"/>
              </a:lnSpc>
              <a:spcBef>
                <a:spcPts val="100"/>
              </a:spcBef>
            </a:pPr>
            <a:r>
              <a:rPr sz="1700" spc="-30" dirty="0">
                <a:latin typeface="Verdana"/>
                <a:cs typeface="Verdana"/>
              </a:rPr>
              <a:t>r</a:t>
            </a:r>
            <a:r>
              <a:rPr sz="1700" dirty="0">
                <a:latin typeface="Verdana"/>
                <a:cs typeface="Verdana"/>
              </a:rPr>
              <a:t>ankings  </a:t>
            </a:r>
            <a:r>
              <a:rPr sz="1700" spc="-5" dirty="0">
                <a:latin typeface="Verdana"/>
                <a:cs typeface="Verdana"/>
              </a:rPr>
              <a:t>ratings</a:t>
            </a:r>
            <a:endParaRPr sz="1700">
              <a:latin typeface="Verdana"/>
              <a:cs typeface="Verdana"/>
            </a:endParaRPr>
          </a:p>
          <a:p>
            <a:pPr marL="172720" marR="5080" indent="66040">
              <a:lnSpc>
                <a:spcPct val="100000"/>
              </a:lnSpc>
              <a:spcBef>
                <a:spcPts val="885"/>
              </a:spcBef>
            </a:pPr>
            <a:r>
              <a:rPr sz="1700" dirty="0">
                <a:latin typeface="Verdana"/>
                <a:cs typeface="Verdana"/>
              </a:rPr>
              <a:t>frontier  research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55252" y="6155093"/>
            <a:ext cx="3048000" cy="1136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Verdana"/>
                <a:cs typeface="Verdana"/>
              </a:rPr>
              <a:t>social</a:t>
            </a:r>
            <a:r>
              <a:rPr sz="1700" spc="-5" dirty="0">
                <a:latin typeface="Verdana"/>
                <a:cs typeface="Verdana"/>
              </a:rPr>
              <a:t> innovation</a:t>
            </a:r>
            <a:endParaRPr sz="1700" dirty="0">
              <a:latin typeface="Verdana"/>
              <a:cs typeface="Verdana"/>
            </a:endParaRPr>
          </a:p>
          <a:p>
            <a:pPr marL="462280" marR="5080" indent="987425">
              <a:lnSpc>
                <a:spcPct val="156200"/>
              </a:lnSpc>
              <a:spcBef>
                <a:spcPts val="330"/>
              </a:spcBef>
            </a:pPr>
            <a:r>
              <a:rPr sz="1700" spc="-5" dirty="0">
                <a:latin typeface="Verdana"/>
                <a:cs typeface="Verdana"/>
              </a:rPr>
              <a:t>inf</a:t>
            </a:r>
            <a:r>
              <a:rPr sz="1700" spc="-35" dirty="0">
                <a:latin typeface="Verdana"/>
                <a:cs typeface="Verdana"/>
              </a:rPr>
              <a:t>r</a:t>
            </a:r>
            <a:r>
              <a:rPr sz="1700" dirty="0">
                <a:latin typeface="Verdana"/>
                <a:cs typeface="Verdana"/>
              </a:rPr>
              <a:t>astructures  </a:t>
            </a:r>
            <a:r>
              <a:rPr sz="1700" spc="-5" dirty="0">
                <a:latin typeface="Verdana"/>
                <a:cs typeface="Verdana"/>
              </a:rPr>
              <a:t>excellence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18061" y="5530710"/>
            <a:ext cx="66802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helix</a:t>
            </a:r>
            <a:r>
              <a:rPr sz="1500" spc="-7" baseline="30555" dirty="0">
                <a:latin typeface="Verdana"/>
                <a:cs typeface="Verdana"/>
              </a:rPr>
              <a:t>3</a:t>
            </a:r>
            <a:endParaRPr sz="1500" baseline="30555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25350" y="4652213"/>
            <a:ext cx="151003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 marR="5080" indent="-29464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post-normal  science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23609" y="7752537"/>
            <a:ext cx="131699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21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grand  challenges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78082" y="8007884"/>
            <a:ext cx="922019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303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latin typeface="Verdana"/>
                <a:cs typeface="Verdana"/>
              </a:rPr>
              <a:t>open  </a:t>
            </a:r>
            <a:r>
              <a:rPr sz="1700" b="1" spc="-5" dirty="0">
                <a:latin typeface="Verdana"/>
                <a:cs typeface="Verdana"/>
              </a:rPr>
              <a:t>science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84942" y="8240840"/>
            <a:ext cx="48133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Verdana"/>
                <a:cs typeface="Verdana"/>
              </a:rPr>
              <a:t>RRI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76714" y="8835860"/>
            <a:ext cx="960119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Verdana"/>
                <a:cs typeface="Verdana"/>
              </a:rPr>
              <a:t>missions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81585" y="8683003"/>
            <a:ext cx="115316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7185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leap  inn</a:t>
            </a:r>
            <a:r>
              <a:rPr sz="1700" spc="-15" dirty="0">
                <a:latin typeface="Verdana"/>
                <a:cs typeface="Verdana"/>
              </a:rPr>
              <a:t>o</a:t>
            </a:r>
            <a:r>
              <a:rPr sz="1700" spc="-35" dirty="0">
                <a:latin typeface="Verdana"/>
                <a:cs typeface="Verdana"/>
              </a:rPr>
              <a:t>v</a:t>
            </a:r>
            <a:r>
              <a:rPr sz="1700" dirty="0">
                <a:latin typeface="Verdana"/>
                <a:cs typeface="Verdana"/>
              </a:rPr>
              <a:t>ation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68847" y="2470759"/>
            <a:ext cx="120840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4495" marR="5080" indent="-39243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technology  gap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20437" y="2597492"/>
            <a:ext cx="87503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Verdana"/>
                <a:cs typeface="Verdana"/>
              </a:rPr>
              <a:t>techn.  t</a:t>
            </a:r>
            <a:r>
              <a:rPr sz="1700" spc="-35" dirty="0">
                <a:latin typeface="Verdana"/>
                <a:cs typeface="Verdana"/>
              </a:rPr>
              <a:t>r</a:t>
            </a:r>
            <a:r>
              <a:rPr sz="1700" dirty="0">
                <a:latin typeface="Verdana"/>
                <a:cs typeface="Verdana"/>
              </a:rPr>
              <a:t>ansfer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7345388" y="2587993"/>
            <a:ext cx="105854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8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Verdana"/>
                <a:cs typeface="Verdana"/>
              </a:rPr>
              <a:t>hightech  </a:t>
            </a:r>
            <a:r>
              <a:rPr sz="1700" spc="-5" dirty="0">
                <a:latin typeface="Verdana"/>
                <a:cs typeface="Verdana"/>
              </a:rPr>
              <a:t>prog</a:t>
            </a:r>
            <a:r>
              <a:rPr sz="1700" spc="-35" dirty="0">
                <a:latin typeface="Verdana"/>
                <a:cs typeface="Verdana"/>
              </a:rPr>
              <a:t>r</a:t>
            </a:r>
            <a:r>
              <a:rPr sz="1700" dirty="0">
                <a:latin typeface="Verdana"/>
                <a:cs typeface="Verdana"/>
              </a:rPr>
              <a:t>ams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9140" marR="5080" indent="-326707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Science Diplomacy </a:t>
            </a:r>
            <a:r>
              <a:rPr dirty="0"/>
              <a:t>at the intersection of </a:t>
            </a:r>
            <a:r>
              <a:rPr spc="-5" dirty="0"/>
              <a:t>science policy  </a:t>
            </a:r>
            <a:r>
              <a:rPr dirty="0"/>
              <a:t>and </a:t>
            </a:r>
            <a:r>
              <a:rPr spc="-5" dirty="0"/>
              <a:t>foreign policy</a:t>
            </a:r>
            <a:r>
              <a:rPr spc="-20" dirty="0"/>
              <a:t> </a:t>
            </a:r>
            <a:r>
              <a:rPr spc="-5" dirty="0"/>
              <a:t>discourses</a:t>
            </a:r>
          </a:p>
        </p:txBody>
      </p:sp>
      <p:sp>
        <p:nvSpPr>
          <p:cNvPr id="40" name="object 40"/>
          <p:cNvSpPr/>
          <p:nvPr/>
        </p:nvSpPr>
        <p:spPr>
          <a:xfrm>
            <a:off x="2043175" y="2035162"/>
            <a:ext cx="53543" cy="7620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09116" y="2546604"/>
            <a:ext cx="1645919" cy="16428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84172" y="2610142"/>
            <a:ext cx="1413510" cy="1413510"/>
          </a:xfrm>
          <a:custGeom>
            <a:avLst/>
            <a:gdLst/>
            <a:ahLst/>
            <a:cxnLst/>
            <a:rect l="l" t="t" r="r" b="b"/>
            <a:pathLst>
              <a:path w="1413510" h="1413510">
                <a:moveTo>
                  <a:pt x="706640" y="0"/>
                </a:moveTo>
                <a:lnTo>
                  <a:pt x="658259" y="1630"/>
                </a:lnTo>
                <a:lnTo>
                  <a:pt x="610752" y="6450"/>
                </a:lnTo>
                <a:lnTo>
                  <a:pt x="564226" y="14355"/>
                </a:lnTo>
                <a:lnTo>
                  <a:pt x="518786" y="25240"/>
                </a:lnTo>
                <a:lnTo>
                  <a:pt x="474536" y="39000"/>
                </a:lnTo>
                <a:lnTo>
                  <a:pt x="431582" y="55528"/>
                </a:lnTo>
                <a:lnTo>
                  <a:pt x="390029" y="74721"/>
                </a:lnTo>
                <a:lnTo>
                  <a:pt x="349983" y="96472"/>
                </a:lnTo>
                <a:lnTo>
                  <a:pt x="311549" y="120678"/>
                </a:lnTo>
                <a:lnTo>
                  <a:pt x="274831" y="147231"/>
                </a:lnTo>
                <a:lnTo>
                  <a:pt x="239936" y="176027"/>
                </a:lnTo>
                <a:lnTo>
                  <a:pt x="206968" y="206962"/>
                </a:lnTo>
                <a:lnTo>
                  <a:pt x="176033" y="239929"/>
                </a:lnTo>
                <a:lnTo>
                  <a:pt x="147236" y="274823"/>
                </a:lnTo>
                <a:lnTo>
                  <a:pt x="120682" y="311540"/>
                </a:lnTo>
                <a:lnTo>
                  <a:pt x="96476" y="349974"/>
                </a:lnTo>
                <a:lnTo>
                  <a:pt x="74724" y="390019"/>
                </a:lnTo>
                <a:lnTo>
                  <a:pt x="55530" y="431571"/>
                </a:lnTo>
                <a:lnTo>
                  <a:pt x="39001" y="474525"/>
                </a:lnTo>
                <a:lnTo>
                  <a:pt x="25241" y="518774"/>
                </a:lnTo>
                <a:lnTo>
                  <a:pt x="14356" y="564214"/>
                </a:lnTo>
                <a:lnTo>
                  <a:pt x="6450" y="610740"/>
                </a:lnTo>
                <a:lnTo>
                  <a:pt x="1630" y="658246"/>
                </a:lnTo>
                <a:lnTo>
                  <a:pt x="0" y="706627"/>
                </a:lnTo>
                <a:lnTo>
                  <a:pt x="1630" y="755009"/>
                </a:lnTo>
                <a:lnTo>
                  <a:pt x="6450" y="802515"/>
                </a:lnTo>
                <a:lnTo>
                  <a:pt x="14356" y="849041"/>
                </a:lnTo>
                <a:lnTo>
                  <a:pt x="25241" y="894481"/>
                </a:lnTo>
                <a:lnTo>
                  <a:pt x="39001" y="938730"/>
                </a:lnTo>
                <a:lnTo>
                  <a:pt x="55530" y="981684"/>
                </a:lnTo>
                <a:lnTo>
                  <a:pt x="74724" y="1023236"/>
                </a:lnTo>
                <a:lnTo>
                  <a:pt x="96476" y="1063281"/>
                </a:lnTo>
                <a:lnTo>
                  <a:pt x="120682" y="1101715"/>
                </a:lnTo>
                <a:lnTo>
                  <a:pt x="147236" y="1138432"/>
                </a:lnTo>
                <a:lnTo>
                  <a:pt x="176033" y="1173326"/>
                </a:lnTo>
                <a:lnTo>
                  <a:pt x="206968" y="1206293"/>
                </a:lnTo>
                <a:lnTo>
                  <a:pt x="239936" y="1237228"/>
                </a:lnTo>
                <a:lnTo>
                  <a:pt x="274831" y="1266024"/>
                </a:lnTo>
                <a:lnTo>
                  <a:pt x="311549" y="1292577"/>
                </a:lnTo>
                <a:lnTo>
                  <a:pt x="349983" y="1316783"/>
                </a:lnTo>
                <a:lnTo>
                  <a:pt x="390029" y="1338534"/>
                </a:lnTo>
                <a:lnTo>
                  <a:pt x="431582" y="1357727"/>
                </a:lnTo>
                <a:lnTo>
                  <a:pt x="474536" y="1374255"/>
                </a:lnTo>
                <a:lnTo>
                  <a:pt x="518786" y="1388015"/>
                </a:lnTo>
                <a:lnTo>
                  <a:pt x="564226" y="1398900"/>
                </a:lnTo>
                <a:lnTo>
                  <a:pt x="610752" y="1406805"/>
                </a:lnTo>
                <a:lnTo>
                  <a:pt x="658259" y="1411625"/>
                </a:lnTo>
                <a:lnTo>
                  <a:pt x="706640" y="1413255"/>
                </a:lnTo>
                <a:lnTo>
                  <a:pt x="755020" y="1411625"/>
                </a:lnTo>
                <a:lnTo>
                  <a:pt x="802525" y="1406805"/>
                </a:lnTo>
                <a:lnTo>
                  <a:pt x="849050" y="1398900"/>
                </a:lnTo>
                <a:lnTo>
                  <a:pt x="894489" y="1388015"/>
                </a:lnTo>
                <a:lnTo>
                  <a:pt x="938738" y="1374255"/>
                </a:lnTo>
                <a:lnTo>
                  <a:pt x="981691" y="1357727"/>
                </a:lnTo>
                <a:lnTo>
                  <a:pt x="1023243" y="1338534"/>
                </a:lnTo>
                <a:lnTo>
                  <a:pt x="1063288" y="1316783"/>
                </a:lnTo>
                <a:lnTo>
                  <a:pt x="1101722" y="1292577"/>
                </a:lnTo>
                <a:lnTo>
                  <a:pt x="1138439" y="1266024"/>
                </a:lnTo>
                <a:lnTo>
                  <a:pt x="1173334" y="1237228"/>
                </a:lnTo>
                <a:lnTo>
                  <a:pt x="1206301" y="1206293"/>
                </a:lnTo>
                <a:lnTo>
                  <a:pt x="1237236" y="1173326"/>
                </a:lnTo>
                <a:lnTo>
                  <a:pt x="1266033" y="1138432"/>
                </a:lnTo>
                <a:lnTo>
                  <a:pt x="1292587" y="1101715"/>
                </a:lnTo>
                <a:lnTo>
                  <a:pt x="1316792" y="1063281"/>
                </a:lnTo>
                <a:lnTo>
                  <a:pt x="1338544" y="1023236"/>
                </a:lnTo>
                <a:lnTo>
                  <a:pt x="1357738" y="981684"/>
                </a:lnTo>
                <a:lnTo>
                  <a:pt x="1374267" y="938730"/>
                </a:lnTo>
                <a:lnTo>
                  <a:pt x="1388027" y="894481"/>
                </a:lnTo>
                <a:lnTo>
                  <a:pt x="1398912" y="849041"/>
                </a:lnTo>
                <a:lnTo>
                  <a:pt x="1406817" y="802515"/>
                </a:lnTo>
                <a:lnTo>
                  <a:pt x="1411638" y="755009"/>
                </a:lnTo>
                <a:lnTo>
                  <a:pt x="1413268" y="706627"/>
                </a:lnTo>
                <a:lnTo>
                  <a:pt x="1411638" y="658246"/>
                </a:lnTo>
                <a:lnTo>
                  <a:pt x="1406817" y="610740"/>
                </a:lnTo>
                <a:lnTo>
                  <a:pt x="1398912" y="564214"/>
                </a:lnTo>
                <a:lnTo>
                  <a:pt x="1388027" y="518774"/>
                </a:lnTo>
                <a:lnTo>
                  <a:pt x="1374267" y="474525"/>
                </a:lnTo>
                <a:lnTo>
                  <a:pt x="1357738" y="431571"/>
                </a:lnTo>
                <a:lnTo>
                  <a:pt x="1338544" y="390019"/>
                </a:lnTo>
                <a:lnTo>
                  <a:pt x="1316792" y="349974"/>
                </a:lnTo>
                <a:lnTo>
                  <a:pt x="1292587" y="311540"/>
                </a:lnTo>
                <a:lnTo>
                  <a:pt x="1266033" y="274823"/>
                </a:lnTo>
                <a:lnTo>
                  <a:pt x="1237236" y="239929"/>
                </a:lnTo>
                <a:lnTo>
                  <a:pt x="1206301" y="206962"/>
                </a:lnTo>
                <a:lnTo>
                  <a:pt x="1173334" y="176027"/>
                </a:lnTo>
                <a:lnTo>
                  <a:pt x="1138439" y="147231"/>
                </a:lnTo>
                <a:lnTo>
                  <a:pt x="1101722" y="120678"/>
                </a:lnTo>
                <a:lnTo>
                  <a:pt x="1063288" y="96472"/>
                </a:lnTo>
                <a:lnTo>
                  <a:pt x="1023243" y="74721"/>
                </a:lnTo>
                <a:lnTo>
                  <a:pt x="981691" y="55528"/>
                </a:lnTo>
                <a:lnTo>
                  <a:pt x="938738" y="39000"/>
                </a:lnTo>
                <a:lnTo>
                  <a:pt x="894489" y="25240"/>
                </a:lnTo>
                <a:lnTo>
                  <a:pt x="849050" y="14355"/>
                </a:lnTo>
                <a:lnTo>
                  <a:pt x="802525" y="6450"/>
                </a:lnTo>
                <a:lnTo>
                  <a:pt x="755020" y="1630"/>
                </a:lnTo>
                <a:lnTo>
                  <a:pt x="706640" y="0"/>
                </a:lnTo>
                <a:close/>
              </a:path>
            </a:pathLst>
          </a:custGeom>
          <a:solidFill>
            <a:srgbClr val="B2B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19059" y="2745028"/>
            <a:ext cx="1143482" cy="11434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09116" y="4244340"/>
            <a:ext cx="1645919" cy="16459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84160" y="4309364"/>
            <a:ext cx="1413510" cy="1413510"/>
          </a:xfrm>
          <a:custGeom>
            <a:avLst/>
            <a:gdLst/>
            <a:ahLst/>
            <a:cxnLst/>
            <a:rect l="l" t="t" r="r" b="b"/>
            <a:pathLst>
              <a:path w="1413510" h="1413510">
                <a:moveTo>
                  <a:pt x="706640" y="0"/>
                </a:moveTo>
                <a:lnTo>
                  <a:pt x="658259" y="1630"/>
                </a:lnTo>
                <a:lnTo>
                  <a:pt x="610752" y="6450"/>
                </a:lnTo>
                <a:lnTo>
                  <a:pt x="564226" y="14355"/>
                </a:lnTo>
                <a:lnTo>
                  <a:pt x="518786" y="25240"/>
                </a:lnTo>
                <a:lnTo>
                  <a:pt x="474536" y="39000"/>
                </a:lnTo>
                <a:lnTo>
                  <a:pt x="431582" y="55528"/>
                </a:lnTo>
                <a:lnTo>
                  <a:pt x="390029" y="74721"/>
                </a:lnTo>
                <a:lnTo>
                  <a:pt x="349983" y="96472"/>
                </a:lnTo>
                <a:lnTo>
                  <a:pt x="311549" y="120678"/>
                </a:lnTo>
                <a:lnTo>
                  <a:pt x="274831" y="147231"/>
                </a:lnTo>
                <a:lnTo>
                  <a:pt x="239936" y="176027"/>
                </a:lnTo>
                <a:lnTo>
                  <a:pt x="206968" y="206962"/>
                </a:lnTo>
                <a:lnTo>
                  <a:pt x="176033" y="239929"/>
                </a:lnTo>
                <a:lnTo>
                  <a:pt x="147236" y="274823"/>
                </a:lnTo>
                <a:lnTo>
                  <a:pt x="120682" y="311540"/>
                </a:lnTo>
                <a:lnTo>
                  <a:pt x="96476" y="349974"/>
                </a:lnTo>
                <a:lnTo>
                  <a:pt x="74724" y="390019"/>
                </a:lnTo>
                <a:lnTo>
                  <a:pt x="55530" y="431571"/>
                </a:lnTo>
                <a:lnTo>
                  <a:pt x="39001" y="474525"/>
                </a:lnTo>
                <a:lnTo>
                  <a:pt x="25241" y="518774"/>
                </a:lnTo>
                <a:lnTo>
                  <a:pt x="14356" y="564214"/>
                </a:lnTo>
                <a:lnTo>
                  <a:pt x="6450" y="610740"/>
                </a:lnTo>
                <a:lnTo>
                  <a:pt x="1630" y="658246"/>
                </a:lnTo>
                <a:lnTo>
                  <a:pt x="0" y="706627"/>
                </a:lnTo>
                <a:lnTo>
                  <a:pt x="1630" y="755007"/>
                </a:lnTo>
                <a:lnTo>
                  <a:pt x="6450" y="802512"/>
                </a:lnTo>
                <a:lnTo>
                  <a:pt x="14356" y="849037"/>
                </a:lnTo>
                <a:lnTo>
                  <a:pt x="25241" y="894477"/>
                </a:lnTo>
                <a:lnTo>
                  <a:pt x="39001" y="938725"/>
                </a:lnTo>
                <a:lnTo>
                  <a:pt x="55530" y="981678"/>
                </a:lnTo>
                <a:lnTo>
                  <a:pt x="74724" y="1023230"/>
                </a:lnTo>
                <a:lnTo>
                  <a:pt x="96476" y="1063275"/>
                </a:lnTo>
                <a:lnTo>
                  <a:pt x="120682" y="1101709"/>
                </a:lnTo>
                <a:lnTo>
                  <a:pt x="147236" y="1138426"/>
                </a:lnTo>
                <a:lnTo>
                  <a:pt x="176033" y="1173321"/>
                </a:lnTo>
                <a:lnTo>
                  <a:pt x="206968" y="1206288"/>
                </a:lnTo>
                <a:lnTo>
                  <a:pt x="239936" y="1237223"/>
                </a:lnTo>
                <a:lnTo>
                  <a:pt x="274831" y="1266020"/>
                </a:lnTo>
                <a:lnTo>
                  <a:pt x="311549" y="1292574"/>
                </a:lnTo>
                <a:lnTo>
                  <a:pt x="349983" y="1316780"/>
                </a:lnTo>
                <a:lnTo>
                  <a:pt x="390029" y="1338532"/>
                </a:lnTo>
                <a:lnTo>
                  <a:pt x="431582" y="1357725"/>
                </a:lnTo>
                <a:lnTo>
                  <a:pt x="474536" y="1374254"/>
                </a:lnTo>
                <a:lnTo>
                  <a:pt x="518786" y="1388014"/>
                </a:lnTo>
                <a:lnTo>
                  <a:pt x="564226" y="1398899"/>
                </a:lnTo>
                <a:lnTo>
                  <a:pt x="610752" y="1406805"/>
                </a:lnTo>
                <a:lnTo>
                  <a:pt x="658259" y="1411625"/>
                </a:lnTo>
                <a:lnTo>
                  <a:pt x="706640" y="1413255"/>
                </a:lnTo>
                <a:lnTo>
                  <a:pt x="755020" y="1411625"/>
                </a:lnTo>
                <a:lnTo>
                  <a:pt x="802525" y="1406805"/>
                </a:lnTo>
                <a:lnTo>
                  <a:pt x="849050" y="1398899"/>
                </a:lnTo>
                <a:lnTo>
                  <a:pt x="894490" y="1388014"/>
                </a:lnTo>
                <a:lnTo>
                  <a:pt x="938740" y="1374254"/>
                </a:lnTo>
                <a:lnTo>
                  <a:pt x="981693" y="1357725"/>
                </a:lnTo>
                <a:lnTo>
                  <a:pt x="1023245" y="1338532"/>
                </a:lnTo>
                <a:lnTo>
                  <a:pt x="1063291" y="1316780"/>
                </a:lnTo>
                <a:lnTo>
                  <a:pt x="1101726" y="1292574"/>
                </a:lnTo>
                <a:lnTo>
                  <a:pt x="1138444" y="1266020"/>
                </a:lnTo>
                <a:lnTo>
                  <a:pt x="1173339" y="1237223"/>
                </a:lnTo>
                <a:lnTo>
                  <a:pt x="1206307" y="1206288"/>
                </a:lnTo>
                <a:lnTo>
                  <a:pt x="1237243" y="1173321"/>
                </a:lnTo>
                <a:lnTo>
                  <a:pt x="1266041" y="1138426"/>
                </a:lnTo>
                <a:lnTo>
                  <a:pt x="1292596" y="1101709"/>
                </a:lnTo>
                <a:lnTo>
                  <a:pt x="1316802" y="1063275"/>
                </a:lnTo>
                <a:lnTo>
                  <a:pt x="1338555" y="1023230"/>
                </a:lnTo>
                <a:lnTo>
                  <a:pt x="1357748" y="981678"/>
                </a:lnTo>
                <a:lnTo>
                  <a:pt x="1374278" y="938725"/>
                </a:lnTo>
                <a:lnTo>
                  <a:pt x="1388038" y="894477"/>
                </a:lnTo>
                <a:lnTo>
                  <a:pt x="1398924" y="849037"/>
                </a:lnTo>
                <a:lnTo>
                  <a:pt x="1406830" y="802512"/>
                </a:lnTo>
                <a:lnTo>
                  <a:pt x="1411651" y="755007"/>
                </a:lnTo>
                <a:lnTo>
                  <a:pt x="1413281" y="706627"/>
                </a:lnTo>
                <a:lnTo>
                  <a:pt x="1411651" y="658246"/>
                </a:lnTo>
                <a:lnTo>
                  <a:pt x="1406830" y="610740"/>
                </a:lnTo>
                <a:lnTo>
                  <a:pt x="1398924" y="564214"/>
                </a:lnTo>
                <a:lnTo>
                  <a:pt x="1388038" y="518774"/>
                </a:lnTo>
                <a:lnTo>
                  <a:pt x="1374278" y="474525"/>
                </a:lnTo>
                <a:lnTo>
                  <a:pt x="1357748" y="431571"/>
                </a:lnTo>
                <a:lnTo>
                  <a:pt x="1338555" y="390019"/>
                </a:lnTo>
                <a:lnTo>
                  <a:pt x="1316802" y="349974"/>
                </a:lnTo>
                <a:lnTo>
                  <a:pt x="1292596" y="311540"/>
                </a:lnTo>
                <a:lnTo>
                  <a:pt x="1266041" y="274823"/>
                </a:lnTo>
                <a:lnTo>
                  <a:pt x="1237243" y="239929"/>
                </a:lnTo>
                <a:lnTo>
                  <a:pt x="1206307" y="206962"/>
                </a:lnTo>
                <a:lnTo>
                  <a:pt x="1173339" y="176027"/>
                </a:lnTo>
                <a:lnTo>
                  <a:pt x="1138444" y="147231"/>
                </a:lnTo>
                <a:lnTo>
                  <a:pt x="1101726" y="120678"/>
                </a:lnTo>
                <a:lnTo>
                  <a:pt x="1063291" y="96472"/>
                </a:lnTo>
                <a:lnTo>
                  <a:pt x="1023245" y="74721"/>
                </a:lnTo>
                <a:lnTo>
                  <a:pt x="981693" y="55528"/>
                </a:lnTo>
                <a:lnTo>
                  <a:pt x="938740" y="39000"/>
                </a:lnTo>
                <a:lnTo>
                  <a:pt x="894490" y="25240"/>
                </a:lnTo>
                <a:lnTo>
                  <a:pt x="849050" y="14355"/>
                </a:lnTo>
                <a:lnTo>
                  <a:pt x="802525" y="6450"/>
                </a:lnTo>
                <a:lnTo>
                  <a:pt x="755020" y="1630"/>
                </a:lnTo>
                <a:lnTo>
                  <a:pt x="706640" y="0"/>
                </a:lnTo>
                <a:close/>
              </a:path>
            </a:pathLst>
          </a:custGeom>
          <a:solidFill>
            <a:srgbClr val="B2B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19059" y="4444250"/>
            <a:ext cx="1143482" cy="11434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09116" y="5942076"/>
            <a:ext cx="1645919" cy="16459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84172" y="6008573"/>
            <a:ext cx="1413510" cy="1413510"/>
          </a:xfrm>
          <a:custGeom>
            <a:avLst/>
            <a:gdLst/>
            <a:ahLst/>
            <a:cxnLst/>
            <a:rect l="l" t="t" r="r" b="b"/>
            <a:pathLst>
              <a:path w="1413510" h="1413509">
                <a:moveTo>
                  <a:pt x="706640" y="0"/>
                </a:moveTo>
                <a:lnTo>
                  <a:pt x="658259" y="1630"/>
                </a:lnTo>
                <a:lnTo>
                  <a:pt x="610752" y="6450"/>
                </a:lnTo>
                <a:lnTo>
                  <a:pt x="564226" y="14356"/>
                </a:lnTo>
                <a:lnTo>
                  <a:pt x="518786" y="25241"/>
                </a:lnTo>
                <a:lnTo>
                  <a:pt x="474536" y="39001"/>
                </a:lnTo>
                <a:lnTo>
                  <a:pt x="431582" y="55530"/>
                </a:lnTo>
                <a:lnTo>
                  <a:pt x="390029" y="74724"/>
                </a:lnTo>
                <a:lnTo>
                  <a:pt x="349983" y="96476"/>
                </a:lnTo>
                <a:lnTo>
                  <a:pt x="311549" y="120682"/>
                </a:lnTo>
                <a:lnTo>
                  <a:pt x="274831" y="147236"/>
                </a:lnTo>
                <a:lnTo>
                  <a:pt x="239936" y="176033"/>
                </a:lnTo>
                <a:lnTo>
                  <a:pt x="206968" y="206968"/>
                </a:lnTo>
                <a:lnTo>
                  <a:pt x="176033" y="239936"/>
                </a:lnTo>
                <a:lnTo>
                  <a:pt x="147236" y="274831"/>
                </a:lnTo>
                <a:lnTo>
                  <a:pt x="120682" y="311549"/>
                </a:lnTo>
                <a:lnTo>
                  <a:pt x="96476" y="349983"/>
                </a:lnTo>
                <a:lnTo>
                  <a:pt x="74724" y="390029"/>
                </a:lnTo>
                <a:lnTo>
                  <a:pt x="55530" y="431582"/>
                </a:lnTo>
                <a:lnTo>
                  <a:pt x="39001" y="474536"/>
                </a:lnTo>
                <a:lnTo>
                  <a:pt x="25241" y="518786"/>
                </a:lnTo>
                <a:lnTo>
                  <a:pt x="14356" y="564226"/>
                </a:lnTo>
                <a:lnTo>
                  <a:pt x="6450" y="610752"/>
                </a:lnTo>
                <a:lnTo>
                  <a:pt x="1630" y="658259"/>
                </a:lnTo>
                <a:lnTo>
                  <a:pt x="0" y="706640"/>
                </a:lnTo>
                <a:lnTo>
                  <a:pt x="1630" y="755020"/>
                </a:lnTo>
                <a:lnTo>
                  <a:pt x="6450" y="802525"/>
                </a:lnTo>
                <a:lnTo>
                  <a:pt x="14356" y="849050"/>
                </a:lnTo>
                <a:lnTo>
                  <a:pt x="25241" y="894489"/>
                </a:lnTo>
                <a:lnTo>
                  <a:pt x="39001" y="938738"/>
                </a:lnTo>
                <a:lnTo>
                  <a:pt x="55530" y="981691"/>
                </a:lnTo>
                <a:lnTo>
                  <a:pt x="74724" y="1023243"/>
                </a:lnTo>
                <a:lnTo>
                  <a:pt x="96476" y="1063288"/>
                </a:lnTo>
                <a:lnTo>
                  <a:pt x="120682" y="1101722"/>
                </a:lnTo>
                <a:lnTo>
                  <a:pt x="147236" y="1138439"/>
                </a:lnTo>
                <a:lnTo>
                  <a:pt x="176033" y="1173334"/>
                </a:lnTo>
                <a:lnTo>
                  <a:pt x="206968" y="1206301"/>
                </a:lnTo>
                <a:lnTo>
                  <a:pt x="239936" y="1237236"/>
                </a:lnTo>
                <a:lnTo>
                  <a:pt x="274831" y="1266033"/>
                </a:lnTo>
                <a:lnTo>
                  <a:pt x="311549" y="1292587"/>
                </a:lnTo>
                <a:lnTo>
                  <a:pt x="349983" y="1316792"/>
                </a:lnTo>
                <a:lnTo>
                  <a:pt x="390029" y="1338544"/>
                </a:lnTo>
                <a:lnTo>
                  <a:pt x="431582" y="1357738"/>
                </a:lnTo>
                <a:lnTo>
                  <a:pt x="474536" y="1374267"/>
                </a:lnTo>
                <a:lnTo>
                  <a:pt x="518786" y="1388027"/>
                </a:lnTo>
                <a:lnTo>
                  <a:pt x="564226" y="1398912"/>
                </a:lnTo>
                <a:lnTo>
                  <a:pt x="610752" y="1406817"/>
                </a:lnTo>
                <a:lnTo>
                  <a:pt x="658259" y="1411638"/>
                </a:lnTo>
                <a:lnTo>
                  <a:pt x="706640" y="1413268"/>
                </a:lnTo>
                <a:lnTo>
                  <a:pt x="755020" y="1411638"/>
                </a:lnTo>
                <a:lnTo>
                  <a:pt x="802525" y="1406817"/>
                </a:lnTo>
                <a:lnTo>
                  <a:pt x="849050" y="1398912"/>
                </a:lnTo>
                <a:lnTo>
                  <a:pt x="894489" y="1388027"/>
                </a:lnTo>
                <a:lnTo>
                  <a:pt x="938738" y="1374267"/>
                </a:lnTo>
                <a:lnTo>
                  <a:pt x="981691" y="1357738"/>
                </a:lnTo>
                <a:lnTo>
                  <a:pt x="1023243" y="1338544"/>
                </a:lnTo>
                <a:lnTo>
                  <a:pt x="1063288" y="1316792"/>
                </a:lnTo>
                <a:lnTo>
                  <a:pt x="1101722" y="1292587"/>
                </a:lnTo>
                <a:lnTo>
                  <a:pt x="1138439" y="1266033"/>
                </a:lnTo>
                <a:lnTo>
                  <a:pt x="1173334" y="1237236"/>
                </a:lnTo>
                <a:lnTo>
                  <a:pt x="1206301" y="1206301"/>
                </a:lnTo>
                <a:lnTo>
                  <a:pt x="1237236" y="1173334"/>
                </a:lnTo>
                <a:lnTo>
                  <a:pt x="1266033" y="1138439"/>
                </a:lnTo>
                <a:lnTo>
                  <a:pt x="1292587" y="1101722"/>
                </a:lnTo>
                <a:lnTo>
                  <a:pt x="1316792" y="1063288"/>
                </a:lnTo>
                <a:lnTo>
                  <a:pt x="1338544" y="1023243"/>
                </a:lnTo>
                <a:lnTo>
                  <a:pt x="1357738" y="981691"/>
                </a:lnTo>
                <a:lnTo>
                  <a:pt x="1374267" y="938738"/>
                </a:lnTo>
                <a:lnTo>
                  <a:pt x="1388027" y="894489"/>
                </a:lnTo>
                <a:lnTo>
                  <a:pt x="1398912" y="849050"/>
                </a:lnTo>
                <a:lnTo>
                  <a:pt x="1406817" y="802525"/>
                </a:lnTo>
                <a:lnTo>
                  <a:pt x="1411638" y="755020"/>
                </a:lnTo>
                <a:lnTo>
                  <a:pt x="1413268" y="706640"/>
                </a:lnTo>
                <a:lnTo>
                  <a:pt x="1411638" y="658259"/>
                </a:lnTo>
                <a:lnTo>
                  <a:pt x="1406817" y="610752"/>
                </a:lnTo>
                <a:lnTo>
                  <a:pt x="1398912" y="564226"/>
                </a:lnTo>
                <a:lnTo>
                  <a:pt x="1388027" y="518786"/>
                </a:lnTo>
                <a:lnTo>
                  <a:pt x="1374267" y="474536"/>
                </a:lnTo>
                <a:lnTo>
                  <a:pt x="1357738" y="431582"/>
                </a:lnTo>
                <a:lnTo>
                  <a:pt x="1338544" y="390029"/>
                </a:lnTo>
                <a:lnTo>
                  <a:pt x="1316792" y="349983"/>
                </a:lnTo>
                <a:lnTo>
                  <a:pt x="1292587" y="311549"/>
                </a:lnTo>
                <a:lnTo>
                  <a:pt x="1266033" y="274831"/>
                </a:lnTo>
                <a:lnTo>
                  <a:pt x="1237236" y="239936"/>
                </a:lnTo>
                <a:lnTo>
                  <a:pt x="1206301" y="206968"/>
                </a:lnTo>
                <a:lnTo>
                  <a:pt x="1173334" y="176033"/>
                </a:lnTo>
                <a:lnTo>
                  <a:pt x="1138439" y="147236"/>
                </a:lnTo>
                <a:lnTo>
                  <a:pt x="1101722" y="120682"/>
                </a:lnTo>
                <a:lnTo>
                  <a:pt x="1063288" y="96476"/>
                </a:lnTo>
                <a:lnTo>
                  <a:pt x="1023243" y="74724"/>
                </a:lnTo>
                <a:lnTo>
                  <a:pt x="981691" y="55530"/>
                </a:lnTo>
                <a:lnTo>
                  <a:pt x="938738" y="39001"/>
                </a:lnTo>
                <a:lnTo>
                  <a:pt x="894489" y="25241"/>
                </a:lnTo>
                <a:lnTo>
                  <a:pt x="849050" y="14356"/>
                </a:lnTo>
                <a:lnTo>
                  <a:pt x="802525" y="6450"/>
                </a:lnTo>
                <a:lnTo>
                  <a:pt x="755020" y="1630"/>
                </a:lnTo>
                <a:lnTo>
                  <a:pt x="706640" y="0"/>
                </a:lnTo>
                <a:close/>
              </a:path>
            </a:pathLst>
          </a:custGeom>
          <a:solidFill>
            <a:srgbClr val="B2B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19059" y="6143459"/>
            <a:ext cx="1143482" cy="11434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09116" y="7642859"/>
            <a:ext cx="1645919" cy="164591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84172" y="7707795"/>
            <a:ext cx="1413510" cy="1413510"/>
          </a:xfrm>
          <a:custGeom>
            <a:avLst/>
            <a:gdLst/>
            <a:ahLst/>
            <a:cxnLst/>
            <a:rect l="l" t="t" r="r" b="b"/>
            <a:pathLst>
              <a:path w="1413510" h="1413509">
                <a:moveTo>
                  <a:pt x="706628" y="0"/>
                </a:moveTo>
                <a:lnTo>
                  <a:pt x="658248" y="1630"/>
                </a:lnTo>
                <a:lnTo>
                  <a:pt x="610743" y="6450"/>
                </a:lnTo>
                <a:lnTo>
                  <a:pt x="564218" y="14356"/>
                </a:lnTo>
                <a:lnTo>
                  <a:pt x="518778" y="25241"/>
                </a:lnTo>
                <a:lnTo>
                  <a:pt x="474530" y="39001"/>
                </a:lnTo>
                <a:lnTo>
                  <a:pt x="431577" y="55530"/>
                </a:lnTo>
                <a:lnTo>
                  <a:pt x="390025" y="74724"/>
                </a:lnTo>
                <a:lnTo>
                  <a:pt x="349980" y="96476"/>
                </a:lnTo>
                <a:lnTo>
                  <a:pt x="311546" y="120682"/>
                </a:lnTo>
                <a:lnTo>
                  <a:pt x="274829" y="147236"/>
                </a:lnTo>
                <a:lnTo>
                  <a:pt x="239934" y="176033"/>
                </a:lnTo>
                <a:lnTo>
                  <a:pt x="206967" y="206968"/>
                </a:lnTo>
                <a:lnTo>
                  <a:pt x="176032" y="239936"/>
                </a:lnTo>
                <a:lnTo>
                  <a:pt x="147235" y="274831"/>
                </a:lnTo>
                <a:lnTo>
                  <a:pt x="120681" y="311549"/>
                </a:lnTo>
                <a:lnTo>
                  <a:pt x="96475" y="349983"/>
                </a:lnTo>
                <a:lnTo>
                  <a:pt x="74723" y="390029"/>
                </a:lnTo>
                <a:lnTo>
                  <a:pt x="55530" y="431582"/>
                </a:lnTo>
                <a:lnTo>
                  <a:pt x="39001" y="474536"/>
                </a:lnTo>
                <a:lnTo>
                  <a:pt x="25241" y="518786"/>
                </a:lnTo>
                <a:lnTo>
                  <a:pt x="14356" y="564226"/>
                </a:lnTo>
                <a:lnTo>
                  <a:pt x="6450" y="610752"/>
                </a:lnTo>
                <a:lnTo>
                  <a:pt x="1630" y="658259"/>
                </a:lnTo>
                <a:lnTo>
                  <a:pt x="0" y="706640"/>
                </a:lnTo>
                <a:lnTo>
                  <a:pt x="1630" y="755020"/>
                </a:lnTo>
                <a:lnTo>
                  <a:pt x="6450" y="802525"/>
                </a:lnTo>
                <a:lnTo>
                  <a:pt x="14356" y="849050"/>
                </a:lnTo>
                <a:lnTo>
                  <a:pt x="25241" y="894489"/>
                </a:lnTo>
                <a:lnTo>
                  <a:pt x="39001" y="938738"/>
                </a:lnTo>
                <a:lnTo>
                  <a:pt x="55530" y="981691"/>
                </a:lnTo>
                <a:lnTo>
                  <a:pt x="74723" y="1023243"/>
                </a:lnTo>
                <a:lnTo>
                  <a:pt x="96475" y="1063288"/>
                </a:lnTo>
                <a:lnTo>
                  <a:pt x="120681" y="1101722"/>
                </a:lnTo>
                <a:lnTo>
                  <a:pt x="147235" y="1138439"/>
                </a:lnTo>
                <a:lnTo>
                  <a:pt x="176032" y="1173334"/>
                </a:lnTo>
                <a:lnTo>
                  <a:pt x="206967" y="1206301"/>
                </a:lnTo>
                <a:lnTo>
                  <a:pt x="239934" y="1237236"/>
                </a:lnTo>
                <a:lnTo>
                  <a:pt x="274829" y="1266033"/>
                </a:lnTo>
                <a:lnTo>
                  <a:pt x="311546" y="1292587"/>
                </a:lnTo>
                <a:lnTo>
                  <a:pt x="349980" y="1316792"/>
                </a:lnTo>
                <a:lnTo>
                  <a:pt x="390025" y="1338544"/>
                </a:lnTo>
                <a:lnTo>
                  <a:pt x="431577" y="1357738"/>
                </a:lnTo>
                <a:lnTo>
                  <a:pt x="474530" y="1374267"/>
                </a:lnTo>
                <a:lnTo>
                  <a:pt x="518778" y="1388027"/>
                </a:lnTo>
                <a:lnTo>
                  <a:pt x="564218" y="1398912"/>
                </a:lnTo>
                <a:lnTo>
                  <a:pt x="610743" y="1406817"/>
                </a:lnTo>
                <a:lnTo>
                  <a:pt x="658248" y="1411638"/>
                </a:lnTo>
                <a:lnTo>
                  <a:pt x="706628" y="1413268"/>
                </a:lnTo>
                <a:lnTo>
                  <a:pt x="755007" y="1411638"/>
                </a:lnTo>
                <a:lnTo>
                  <a:pt x="802513" y="1406817"/>
                </a:lnTo>
                <a:lnTo>
                  <a:pt x="849038" y="1398912"/>
                </a:lnTo>
                <a:lnTo>
                  <a:pt x="894478" y="1388027"/>
                </a:lnTo>
                <a:lnTo>
                  <a:pt x="938727" y="1374267"/>
                </a:lnTo>
                <a:lnTo>
                  <a:pt x="981680" y="1357738"/>
                </a:lnTo>
                <a:lnTo>
                  <a:pt x="1023233" y="1338544"/>
                </a:lnTo>
                <a:lnTo>
                  <a:pt x="1063279" y="1316792"/>
                </a:lnTo>
                <a:lnTo>
                  <a:pt x="1101713" y="1292587"/>
                </a:lnTo>
                <a:lnTo>
                  <a:pt x="1138431" y="1266033"/>
                </a:lnTo>
                <a:lnTo>
                  <a:pt x="1173326" y="1237236"/>
                </a:lnTo>
                <a:lnTo>
                  <a:pt x="1206295" y="1206301"/>
                </a:lnTo>
                <a:lnTo>
                  <a:pt x="1237230" y="1173334"/>
                </a:lnTo>
                <a:lnTo>
                  <a:pt x="1266028" y="1138439"/>
                </a:lnTo>
                <a:lnTo>
                  <a:pt x="1292583" y="1101722"/>
                </a:lnTo>
                <a:lnTo>
                  <a:pt x="1316789" y="1063288"/>
                </a:lnTo>
                <a:lnTo>
                  <a:pt x="1338542" y="1023243"/>
                </a:lnTo>
                <a:lnTo>
                  <a:pt x="1357736" y="981691"/>
                </a:lnTo>
                <a:lnTo>
                  <a:pt x="1374265" y="938738"/>
                </a:lnTo>
                <a:lnTo>
                  <a:pt x="1388026" y="894489"/>
                </a:lnTo>
                <a:lnTo>
                  <a:pt x="1398911" y="849050"/>
                </a:lnTo>
                <a:lnTo>
                  <a:pt x="1406817" y="802525"/>
                </a:lnTo>
                <a:lnTo>
                  <a:pt x="1411638" y="755020"/>
                </a:lnTo>
                <a:lnTo>
                  <a:pt x="1413268" y="706640"/>
                </a:lnTo>
                <a:lnTo>
                  <a:pt x="1411638" y="658259"/>
                </a:lnTo>
                <a:lnTo>
                  <a:pt x="1406817" y="610752"/>
                </a:lnTo>
                <a:lnTo>
                  <a:pt x="1398911" y="564226"/>
                </a:lnTo>
                <a:lnTo>
                  <a:pt x="1388026" y="518786"/>
                </a:lnTo>
                <a:lnTo>
                  <a:pt x="1374265" y="474536"/>
                </a:lnTo>
                <a:lnTo>
                  <a:pt x="1357736" y="431582"/>
                </a:lnTo>
                <a:lnTo>
                  <a:pt x="1338542" y="390029"/>
                </a:lnTo>
                <a:lnTo>
                  <a:pt x="1316789" y="349983"/>
                </a:lnTo>
                <a:lnTo>
                  <a:pt x="1292583" y="311549"/>
                </a:lnTo>
                <a:lnTo>
                  <a:pt x="1266028" y="274831"/>
                </a:lnTo>
                <a:lnTo>
                  <a:pt x="1237230" y="239936"/>
                </a:lnTo>
                <a:lnTo>
                  <a:pt x="1206295" y="206968"/>
                </a:lnTo>
                <a:lnTo>
                  <a:pt x="1173326" y="176033"/>
                </a:lnTo>
                <a:lnTo>
                  <a:pt x="1138431" y="147236"/>
                </a:lnTo>
                <a:lnTo>
                  <a:pt x="1101713" y="120682"/>
                </a:lnTo>
                <a:lnTo>
                  <a:pt x="1063279" y="96476"/>
                </a:lnTo>
                <a:lnTo>
                  <a:pt x="1023233" y="74724"/>
                </a:lnTo>
                <a:lnTo>
                  <a:pt x="981680" y="55530"/>
                </a:lnTo>
                <a:lnTo>
                  <a:pt x="938727" y="39001"/>
                </a:lnTo>
                <a:lnTo>
                  <a:pt x="894478" y="25241"/>
                </a:lnTo>
                <a:lnTo>
                  <a:pt x="849038" y="14356"/>
                </a:lnTo>
                <a:lnTo>
                  <a:pt x="802513" y="6450"/>
                </a:lnTo>
                <a:lnTo>
                  <a:pt x="755007" y="1630"/>
                </a:lnTo>
                <a:lnTo>
                  <a:pt x="706628" y="0"/>
                </a:lnTo>
                <a:close/>
              </a:path>
            </a:pathLst>
          </a:custGeom>
          <a:solidFill>
            <a:srgbClr val="B2B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19059" y="7842681"/>
            <a:ext cx="1143495" cy="114349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593373" y="3107397"/>
            <a:ext cx="1029969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dirty="0">
                <a:solidFill>
                  <a:srgbClr val="565655"/>
                </a:solidFill>
                <a:latin typeface="Verdana"/>
                <a:cs typeface="Verdana"/>
              </a:rPr>
              <a:t>1980s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93373" y="4798364"/>
            <a:ext cx="1029969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dirty="0">
                <a:solidFill>
                  <a:srgbClr val="565655"/>
                </a:solidFill>
                <a:latin typeface="Verdana"/>
                <a:cs typeface="Verdana"/>
              </a:rPr>
              <a:t>1990s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93373" y="6489331"/>
            <a:ext cx="1029969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dirty="0">
                <a:solidFill>
                  <a:srgbClr val="565655"/>
                </a:solidFill>
                <a:latin typeface="Verdana"/>
                <a:cs typeface="Verdana"/>
              </a:rPr>
              <a:t>2000s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55400" y="8180234"/>
            <a:ext cx="1029969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dirty="0">
                <a:solidFill>
                  <a:srgbClr val="565655"/>
                </a:solidFill>
                <a:latin typeface="Verdana"/>
                <a:cs typeface="Verdana"/>
              </a:rPr>
              <a:t>2010s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65" name="object 22"/>
          <p:cNvSpPr txBox="1"/>
          <p:nvPr/>
        </p:nvSpPr>
        <p:spPr>
          <a:xfrm>
            <a:off x="11328400" y="1574800"/>
            <a:ext cx="290504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5040" algn="l"/>
              </a:tabLst>
            </a:pPr>
            <a:r>
              <a:rPr sz="2800" b="1" spc="-5" dirty="0" smtClean="0">
                <a:solidFill>
                  <a:srgbClr val="005292"/>
                </a:solidFill>
                <a:latin typeface="Verdana"/>
                <a:cs typeface="Verdana"/>
              </a:rPr>
              <a:t>Foreign</a:t>
            </a:r>
            <a:r>
              <a:rPr sz="2800" b="1" spc="-90" dirty="0" smtClean="0">
                <a:solidFill>
                  <a:srgbClr val="005292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005292"/>
                </a:solidFill>
                <a:latin typeface="Verdana"/>
                <a:cs typeface="Verdana"/>
              </a:rPr>
              <a:t>Policy</a:t>
            </a:r>
            <a:endParaRPr sz="2800" dirty="0">
              <a:latin typeface="Verdana"/>
              <a:cs typeface="Verdana"/>
            </a:endParaRPr>
          </a:p>
        </p:txBody>
      </p:sp>
      <p:grpSp>
        <p:nvGrpSpPr>
          <p:cNvPr id="218" name="Gruppieren 217"/>
          <p:cNvGrpSpPr/>
          <p:nvPr/>
        </p:nvGrpSpPr>
        <p:grpSpPr>
          <a:xfrm>
            <a:off x="358794" y="9387567"/>
            <a:ext cx="1219333" cy="538571"/>
            <a:chOff x="358794" y="9387567"/>
            <a:chExt cx="1219333" cy="538571"/>
          </a:xfrm>
        </p:grpSpPr>
        <p:sp>
          <p:nvSpPr>
            <p:cNvPr id="219" name="bk object 16"/>
            <p:cNvSpPr/>
            <p:nvPr/>
          </p:nvSpPr>
          <p:spPr>
            <a:xfrm>
              <a:off x="750242" y="9664079"/>
              <a:ext cx="113030" cy="22225"/>
            </a:xfrm>
            <a:custGeom>
              <a:avLst/>
              <a:gdLst/>
              <a:ahLst/>
              <a:cxnLst/>
              <a:rect l="l" t="t" r="r" b="b"/>
              <a:pathLst>
                <a:path w="113030" h="22225">
                  <a:moveTo>
                    <a:pt x="0" y="0"/>
                  </a:moveTo>
                  <a:lnTo>
                    <a:pt x="112585" y="21894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bk object 17"/>
            <p:cNvSpPr/>
            <p:nvPr/>
          </p:nvSpPr>
          <p:spPr>
            <a:xfrm>
              <a:off x="745002" y="9396965"/>
              <a:ext cx="27305" cy="139700"/>
            </a:xfrm>
            <a:custGeom>
              <a:avLst/>
              <a:gdLst/>
              <a:ahLst/>
              <a:cxnLst/>
              <a:rect l="l" t="t" r="r" b="b"/>
              <a:pathLst>
                <a:path w="27304" h="139700">
                  <a:moveTo>
                    <a:pt x="0" y="139344"/>
                  </a:moveTo>
                  <a:lnTo>
                    <a:pt x="27089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bk object 18"/>
            <p:cNvSpPr/>
            <p:nvPr/>
          </p:nvSpPr>
          <p:spPr>
            <a:xfrm>
              <a:off x="507851" y="9501992"/>
              <a:ext cx="360045" cy="52705"/>
            </a:xfrm>
            <a:custGeom>
              <a:avLst/>
              <a:gdLst/>
              <a:ahLst/>
              <a:cxnLst/>
              <a:rect l="l" t="t" r="r" b="b"/>
              <a:pathLst>
                <a:path w="360044" h="52704">
                  <a:moveTo>
                    <a:pt x="0" y="34070"/>
                  </a:moveTo>
                  <a:lnTo>
                    <a:pt x="31815" y="21968"/>
                  </a:lnTo>
                  <a:lnTo>
                    <a:pt x="71247" y="10792"/>
                  </a:lnTo>
                  <a:lnTo>
                    <a:pt x="117273" y="2737"/>
                  </a:lnTo>
                  <a:lnTo>
                    <a:pt x="168868" y="0"/>
                  </a:lnTo>
                  <a:lnTo>
                    <a:pt x="225009" y="4776"/>
                  </a:lnTo>
                  <a:lnTo>
                    <a:pt x="284673" y="19261"/>
                  </a:lnTo>
                  <a:lnTo>
                    <a:pt x="346837" y="45653"/>
                  </a:lnTo>
                  <a:lnTo>
                    <a:pt x="351078" y="47863"/>
                  </a:lnTo>
                  <a:lnTo>
                    <a:pt x="355307" y="50187"/>
                  </a:lnTo>
                  <a:lnTo>
                    <a:pt x="359562" y="52587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bk object 19"/>
            <p:cNvSpPr/>
            <p:nvPr/>
          </p:nvSpPr>
          <p:spPr>
            <a:xfrm>
              <a:off x="512347" y="9617838"/>
              <a:ext cx="147320" cy="28575"/>
            </a:xfrm>
            <a:custGeom>
              <a:avLst/>
              <a:gdLst/>
              <a:ahLst/>
              <a:cxnLst/>
              <a:rect l="l" t="t" r="r" b="b"/>
              <a:pathLst>
                <a:path w="147320" h="28575">
                  <a:moveTo>
                    <a:pt x="0" y="0"/>
                  </a:moveTo>
                  <a:lnTo>
                    <a:pt x="146761" y="28536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bk object 20"/>
            <p:cNvSpPr/>
            <p:nvPr/>
          </p:nvSpPr>
          <p:spPr>
            <a:xfrm>
              <a:off x="527316" y="9734810"/>
              <a:ext cx="447675" cy="78740"/>
            </a:xfrm>
            <a:custGeom>
              <a:avLst/>
              <a:gdLst/>
              <a:ahLst/>
              <a:cxnLst/>
              <a:rect l="l" t="t" r="r" b="b"/>
              <a:pathLst>
                <a:path w="447675" h="78740">
                  <a:moveTo>
                    <a:pt x="0" y="0"/>
                  </a:moveTo>
                  <a:lnTo>
                    <a:pt x="59009" y="36365"/>
                  </a:lnTo>
                  <a:lnTo>
                    <a:pt x="94399" y="52168"/>
                  </a:lnTo>
                  <a:lnTo>
                    <a:pt x="133644" y="65074"/>
                  </a:lnTo>
                  <a:lnTo>
                    <a:pt x="176693" y="74099"/>
                  </a:lnTo>
                  <a:lnTo>
                    <a:pt x="223495" y="78262"/>
                  </a:lnTo>
                  <a:lnTo>
                    <a:pt x="274000" y="76579"/>
                  </a:lnTo>
                  <a:lnTo>
                    <a:pt x="328156" y="68069"/>
                  </a:lnTo>
                  <a:lnTo>
                    <a:pt x="385912" y="51747"/>
                  </a:lnTo>
                  <a:lnTo>
                    <a:pt x="447217" y="26631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bk object 21"/>
            <p:cNvSpPr/>
            <p:nvPr/>
          </p:nvSpPr>
          <p:spPr>
            <a:xfrm>
              <a:off x="564771" y="9405048"/>
              <a:ext cx="135255" cy="473075"/>
            </a:xfrm>
            <a:custGeom>
              <a:avLst/>
              <a:gdLst/>
              <a:ahLst/>
              <a:cxnLst/>
              <a:rect l="l" t="t" r="r" b="b"/>
              <a:pathLst>
                <a:path w="135254" h="473075">
                  <a:moveTo>
                    <a:pt x="36773" y="472922"/>
                  </a:moveTo>
                  <a:lnTo>
                    <a:pt x="16986" y="419032"/>
                  </a:lnTo>
                  <a:lnTo>
                    <a:pt x="2307" y="345457"/>
                  </a:lnTo>
                  <a:lnTo>
                    <a:pt x="0" y="302739"/>
                  </a:lnTo>
                  <a:lnTo>
                    <a:pt x="2709" y="256843"/>
                  </a:lnTo>
                  <a:lnTo>
                    <a:pt x="11682" y="208348"/>
                  </a:lnTo>
                  <a:lnTo>
                    <a:pt x="28166" y="157835"/>
                  </a:lnTo>
                  <a:lnTo>
                    <a:pt x="53407" y="105886"/>
                  </a:lnTo>
                  <a:lnTo>
                    <a:pt x="88651" y="53080"/>
                  </a:lnTo>
                  <a:lnTo>
                    <a:pt x="135147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bk object 22"/>
            <p:cNvSpPr/>
            <p:nvPr/>
          </p:nvSpPr>
          <p:spPr>
            <a:xfrm>
              <a:off x="674251" y="9704069"/>
              <a:ext cx="38735" cy="196850"/>
            </a:xfrm>
            <a:custGeom>
              <a:avLst/>
              <a:gdLst/>
              <a:ahLst/>
              <a:cxnLst/>
              <a:rect l="l" t="t" r="r" b="b"/>
              <a:pathLst>
                <a:path w="38734" h="196850">
                  <a:moveTo>
                    <a:pt x="0" y="196253"/>
                  </a:moveTo>
                  <a:lnTo>
                    <a:pt x="38150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bk object 23"/>
            <p:cNvSpPr/>
            <p:nvPr/>
          </p:nvSpPr>
          <p:spPr>
            <a:xfrm>
              <a:off x="744853" y="9433460"/>
              <a:ext cx="131445" cy="478790"/>
            </a:xfrm>
            <a:custGeom>
              <a:avLst/>
              <a:gdLst/>
              <a:ahLst/>
              <a:cxnLst/>
              <a:rect l="l" t="t" r="r" b="b"/>
              <a:pathLst>
                <a:path w="131444" h="478790">
                  <a:moveTo>
                    <a:pt x="0" y="478256"/>
                  </a:moveTo>
                  <a:lnTo>
                    <a:pt x="38181" y="437661"/>
                  </a:lnTo>
                  <a:lnTo>
                    <a:pt x="80685" y="375740"/>
                  </a:lnTo>
                  <a:lnTo>
                    <a:pt x="99845" y="336975"/>
                  </a:lnTo>
                  <a:lnTo>
                    <a:pt x="115631" y="293111"/>
                  </a:lnTo>
                  <a:lnTo>
                    <a:pt x="126555" y="244224"/>
                  </a:lnTo>
                  <a:lnTo>
                    <a:pt x="131135" y="190392"/>
                  </a:lnTo>
                  <a:lnTo>
                    <a:pt x="127883" y="131692"/>
                  </a:lnTo>
                  <a:lnTo>
                    <a:pt x="115316" y="68202"/>
                  </a:lnTo>
                  <a:lnTo>
                    <a:pt x="91948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bk object 24"/>
            <p:cNvSpPr/>
            <p:nvPr/>
          </p:nvSpPr>
          <p:spPr>
            <a:xfrm>
              <a:off x="585047" y="9387567"/>
              <a:ext cx="377825" cy="151130"/>
            </a:xfrm>
            <a:custGeom>
              <a:avLst/>
              <a:gdLst/>
              <a:ahLst/>
              <a:cxnLst/>
              <a:rect l="l" t="t" r="r" b="b"/>
              <a:pathLst>
                <a:path w="377825" h="151129">
                  <a:moveTo>
                    <a:pt x="135095" y="0"/>
                  </a:moveTo>
                  <a:lnTo>
                    <a:pt x="87394" y="3774"/>
                  </a:lnTo>
                  <a:lnTo>
                    <a:pt x="42069" y="16418"/>
                  </a:lnTo>
                  <a:lnTo>
                    <a:pt x="0" y="37993"/>
                  </a:lnTo>
                  <a:lnTo>
                    <a:pt x="9423" y="52674"/>
                  </a:lnTo>
                  <a:lnTo>
                    <a:pt x="50859" y="41367"/>
                  </a:lnTo>
                  <a:lnTo>
                    <a:pt x="101219" y="34273"/>
                  </a:lnTo>
                  <a:lnTo>
                    <a:pt x="157816" y="36059"/>
                  </a:lnTo>
                  <a:lnTo>
                    <a:pt x="217970" y="51391"/>
                  </a:lnTo>
                  <a:lnTo>
                    <a:pt x="261086" y="71933"/>
                  </a:lnTo>
                  <a:lnTo>
                    <a:pt x="297610" y="96389"/>
                  </a:lnTo>
                  <a:lnTo>
                    <a:pt x="327978" y="123152"/>
                  </a:lnTo>
                  <a:lnTo>
                    <a:pt x="352628" y="150616"/>
                  </a:lnTo>
                  <a:lnTo>
                    <a:pt x="377672" y="150616"/>
                  </a:lnTo>
                  <a:lnTo>
                    <a:pt x="352139" y="108540"/>
                  </a:lnTo>
                  <a:lnTo>
                    <a:pt x="319422" y="71548"/>
                  </a:lnTo>
                  <a:lnTo>
                    <a:pt x="279940" y="41140"/>
                  </a:lnTo>
                  <a:lnTo>
                    <a:pt x="234111" y="18816"/>
                  </a:lnTo>
                  <a:lnTo>
                    <a:pt x="184293" y="5034"/>
                  </a:lnTo>
                  <a:lnTo>
                    <a:pt x="135095" y="0"/>
                  </a:lnTo>
                  <a:close/>
                </a:path>
              </a:pathLst>
            </a:custGeom>
            <a:solidFill>
              <a:srgbClr val="009E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bk object 25"/>
            <p:cNvSpPr/>
            <p:nvPr/>
          </p:nvSpPr>
          <p:spPr>
            <a:xfrm>
              <a:off x="484715" y="9772468"/>
              <a:ext cx="367665" cy="153670"/>
            </a:xfrm>
            <a:custGeom>
              <a:avLst/>
              <a:gdLst/>
              <a:ahLst/>
              <a:cxnLst/>
              <a:rect l="l" t="t" r="r" b="b"/>
              <a:pathLst>
                <a:path w="367665" h="153670">
                  <a:moveTo>
                    <a:pt x="22479" y="0"/>
                  </a:moveTo>
                  <a:lnTo>
                    <a:pt x="24077" y="46025"/>
                  </a:lnTo>
                  <a:lnTo>
                    <a:pt x="54427" y="80429"/>
                  </a:lnTo>
                  <a:lnTo>
                    <a:pt x="90752" y="109184"/>
                  </a:lnTo>
                  <a:lnTo>
                    <a:pt x="132753" y="131089"/>
                  </a:lnTo>
                  <a:lnTo>
                    <a:pt x="182053" y="146602"/>
                  </a:lnTo>
                  <a:lnTo>
                    <a:pt x="231042" y="153350"/>
                  </a:lnTo>
                  <a:lnTo>
                    <a:pt x="278844" y="151243"/>
                  </a:lnTo>
                  <a:lnTo>
                    <a:pt x="324583" y="140191"/>
                  </a:lnTo>
                  <a:lnTo>
                    <a:pt x="367385" y="120103"/>
                  </a:lnTo>
                  <a:lnTo>
                    <a:pt x="358482" y="105105"/>
                  </a:lnTo>
                  <a:lnTo>
                    <a:pt x="316670" y="114957"/>
                  </a:lnTo>
                  <a:lnTo>
                    <a:pt x="266091" y="120284"/>
                  </a:lnTo>
                  <a:lnTo>
                    <a:pt x="209591" y="116520"/>
                  </a:lnTo>
                  <a:lnTo>
                    <a:pt x="150012" y="99098"/>
                  </a:lnTo>
                  <a:lnTo>
                    <a:pt x="109286" y="78088"/>
                  </a:lnTo>
                  <a:lnTo>
                    <a:pt x="74739" y="53635"/>
                  </a:lnTo>
                  <a:lnTo>
                    <a:pt x="45945" y="27139"/>
                  </a:lnTo>
                  <a:lnTo>
                    <a:pt x="22479" y="0"/>
                  </a:lnTo>
                  <a:close/>
                </a:path>
              </a:pathLst>
            </a:custGeom>
            <a:solidFill>
              <a:srgbClr val="FC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bk object 26"/>
            <p:cNvSpPr/>
            <p:nvPr/>
          </p:nvSpPr>
          <p:spPr>
            <a:xfrm>
              <a:off x="1069493" y="9500925"/>
              <a:ext cx="508634" cy="303530"/>
            </a:xfrm>
            <a:custGeom>
              <a:avLst/>
              <a:gdLst/>
              <a:ahLst/>
              <a:cxnLst/>
              <a:rect l="l" t="t" r="r" b="b"/>
              <a:pathLst>
                <a:path w="508634" h="303529">
                  <a:moveTo>
                    <a:pt x="395960" y="0"/>
                  </a:moveTo>
                  <a:lnTo>
                    <a:pt x="348037" y="7439"/>
                  </a:lnTo>
                  <a:lnTo>
                    <a:pt x="307128" y="28380"/>
                  </a:lnTo>
                  <a:lnTo>
                    <a:pt x="275321" y="60753"/>
                  </a:lnTo>
                  <a:lnTo>
                    <a:pt x="254706" y="102490"/>
                  </a:lnTo>
                  <a:lnTo>
                    <a:pt x="247370" y="151523"/>
                  </a:lnTo>
                  <a:lnTo>
                    <a:pt x="254706" y="200551"/>
                  </a:lnTo>
                  <a:lnTo>
                    <a:pt x="275321" y="242288"/>
                  </a:lnTo>
                  <a:lnTo>
                    <a:pt x="307128" y="274663"/>
                  </a:lnTo>
                  <a:lnTo>
                    <a:pt x="348037" y="295606"/>
                  </a:lnTo>
                  <a:lnTo>
                    <a:pt x="395960" y="303047"/>
                  </a:lnTo>
                  <a:lnTo>
                    <a:pt x="444806" y="295264"/>
                  </a:lnTo>
                  <a:lnTo>
                    <a:pt x="480039" y="278142"/>
                  </a:lnTo>
                  <a:lnTo>
                    <a:pt x="501382" y="261020"/>
                  </a:lnTo>
                  <a:lnTo>
                    <a:pt x="505853" y="256171"/>
                  </a:lnTo>
                  <a:lnTo>
                    <a:pt x="395960" y="256171"/>
                  </a:lnTo>
                  <a:lnTo>
                    <a:pt x="356355" y="247767"/>
                  </a:lnTo>
                  <a:lnTo>
                    <a:pt x="325539" y="225040"/>
                  </a:lnTo>
                  <a:lnTo>
                    <a:pt x="305552" y="191717"/>
                  </a:lnTo>
                  <a:lnTo>
                    <a:pt x="298437" y="151523"/>
                  </a:lnTo>
                  <a:lnTo>
                    <a:pt x="305552" y="111337"/>
                  </a:lnTo>
                  <a:lnTo>
                    <a:pt x="325539" y="78017"/>
                  </a:lnTo>
                  <a:lnTo>
                    <a:pt x="356355" y="55292"/>
                  </a:lnTo>
                  <a:lnTo>
                    <a:pt x="395960" y="46888"/>
                  </a:lnTo>
                  <a:lnTo>
                    <a:pt x="503508" y="46888"/>
                  </a:lnTo>
                  <a:lnTo>
                    <a:pt x="504367" y="46050"/>
                  </a:lnTo>
                  <a:lnTo>
                    <a:pt x="481249" y="19427"/>
                  </a:lnTo>
                  <a:lnTo>
                    <a:pt x="462251" y="5756"/>
                  </a:lnTo>
                  <a:lnTo>
                    <a:pt x="437209" y="719"/>
                  </a:lnTo>
                  <a:lnTo>
                    <a:pt x="395960" y="0"/>
                  </a:lnTo>
                  <a:close/>
                </a:path>
                <a:path w="508634" h="303529">
                  <a:moveTo>
                    <a:pt x="475068" y="220167"/>
                  </a:moveTo>
                  <a:lnTo>
                    <a:pt x="458295" y="240982"/>
                  </a:lnTo>
                  <a:lnTo>
                    <a:pt x="444463" y="251671"/>
                  </a:lnTo>
                  <a:lnTo>
                    <a:pt x="426157" y="255609"/>
                  </a:lnTo>
                  <a:lnTo>
                    <a:pt x="395960" y="256171"/>
                  </a:lnTo>
                  <a:lnTo>
                    <a:pt x="505853" y="256171"/>
                  </a:lnTo>
                  <a:lnTo>
                    <a:pt x="508558" y="253238"/>
                  </a:lnTo>
                  <a:lnTo>
                    <a:pt x="475068" y="220167"/>
                  </a:lnTo>
                  <a:close/>
                </a:path>
                <a:path w="508634" h="303529">
                  <a:moveTo>
                    <a:pt x="503508" y="46888"/>
                  </a:moveTo>
                  <a:lnTo>
                    <a:pt x="395960" y="46888"/>
                  </a:lnTo>
                  <a:lnTo>
                    <a:pt x="427909" y="51924"/>
                  </a:lnTo>
                  <a:lnTo>
                    <a:pt x="451265" y="63004"/>
                  </a:lnTo>
                  <a:lnTo>
                    <a:pt x="465597" y="74084"/>
                  </a:lnTo>
                  <a:lnTo>
                    <a:pt x="470471" y="79121"/>
                  </a:lnTo>
                  <a:lnTo>
                    <a:pt x="503508" y="46888"/>
                  </a:lnTo>
                  <a:close/>
                </a:path>
                <a:path w="508634" h="303529">
                  <a:moveTo>
                    <a:pt x="205104" y="234403"/>
                  </a:moveTo>
                  <a:lnTo>
                    <a:pt x="154876" y="234403"/>
                  </a:lnTo>
                  <a:lnTo>
                    <a:pt x="154876" y="298018"/>
                  </a:lnTo>
                  <a:lnTo>
                    <a:pt x="205104" y="298018"/>
                  </a:lnTo>
                  <a:lnTo>
                    <a:pt x="205104" y="234403"/>
                  </a:lnTo>
                  <a:close/>
                </a:path>
                <a:path w="508634" h="303529">
                  <a:moveTo>
                    <a:pt x="205104" y="5029"/>
                  </a:moveTo>
                  <a:lnTo>
                    <a:pt x="149009" y="5029"/>
                  </a:lnTo>
                  <a:lnTo>
                    <a:pt x="0" y="234403"/>
                  </a:lnTo>
                  <a:lnTo>
                    <a:pt x="237324" y="234403"/>
                  </a:lnTo>
                  <a:lnTo>
                    <a:pt x="237324" y="187528"/>
                  </a:lnTo>
                  <a:lnTo>
                    <a:pt x="82041" y="187528"/>
                  </a:lnTo>
                  <a:lnTo>
                    <a:pt x="155714" y="74091"/>
                  </a:lnTo>
                  <a:lnTo>
                    <a:pt x="205104" y="74091"/>
                  </a:lnTo>
                  <a:lnTo>
                    <a:pt x="205104" y="5029"/>
                  </a:lnTo>
                  <a:close/>
                </a:path>
                <a:path w="508634" h="303529">
                  <a:moveTo>
                    <a:pt x="205104" y="74091"/>
                  </a:moveTo>
                  <a:lnTo>
                    <a:pt x="155714" y="74091"/>
                  </a:lnTo>
                  <a:lnTo>
                    <a:pt x="155714" y="187528"/>
                  </a:lnTo>
                  <a:lnTo>
                    <a:pt x="205104" y="187528"/>
                  </a:lnTo>
                  <a:lnTo>
                    <a:pt x="205104" y="74091"/>
                  </a:lnTo>
                  <a:close/>
                </a:path>
              </a:pathLst>
            </a:custGeom>
            <a:solidFill>
              <a:srgbClr val="565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bk object 27"/>
            <p:cNvSpPr/>
            <p:nvPr/>
          </p:nvSpPr>
          <p:spPr>
            <a:xfrm>
              <a:off x="570166" y="9505951"/>
              <a:ext cx="237490" cy="293370"/>
            </a:xfrm>
            <a:custGeom>
              <a:avLst/>
              <a:gdLst/>
              <a:ahLst/>
              <a:cxnLst/>
              <a:rect l="l" t="t" r="r" b="b"/>
              <a:pathLst>
                <a:path w="237490" h="293370">
                  <a:moveTo>
                    <a:pt x="205092" y="229374"/>
                  </a:moveTo>
                  <a:lnTo>
                    <a:pt x="154863" y="229374"/>
                  </a:lnTo>
                  <a:lnTo>
                    <a:pt x="154863" y="292989"/>
                  </a:lnTo>
                  <a:lnTo>
                    <a:pt x="205092" y="292989"/>
                  </a:lnTo>
                  <a:lnTo>
                    <a:pt x="205092" y="229374"/>
                  </a:lnTo>
                  <a:close/>
                </a:path>
                <a:path w="237490" h="293370">
                  <a:moveTo>
                    <a:pt x="205092" y="0"/>
                  </a:moveTo>
                  <a:lnTo>
                    <a:pt x="148996" y="0"/>
                  </a:lnTo>
                  <a:lnTo>
                    <a:pt x="0" y="229374"/>
                  </a:lnTo>
                  <a:lnTo>
                    <a:pt x="237324" y="229374"/>
                  </a:lnTo>
                  <a:lnTo>
                    <a:pt x="237324" y="182499"/>
                  </a:lnTo>
                  <a:lnTo>
                    <a:pt x="82029" y="182499"/>
                  </a:lnTo>
                  <a:lnTo>
                    <a:pt x="155702" y="69062"/>
                  </a:lnTo>
                  <a:lnTo>
                    <a:pt x="205092" y="69062"/>
                  </a:lnTo>
                  <a:lnTo>
                    <a:pt x="205092" y="0"/>
                  </a:lnTo>
                  <a:close/>
                </a:path>
                <a:path w="237490" h="293370">
                  <a:moveTo>
                    <a:pt x="205092" y="69062"/>
                  </a:moveTo>
                  <a:lnTo>
                    <a:pt x="155702" y="69062"/>
                  </a:lnTo>
                  <a:lnTo>
                    <a:pt x="155702" y="182499"/>
                  </a:lnTo>
                  <a:lnTo>
                    <a:pt x="205092" y="182499"/>
                  </a:lnTo>
                  <a:lnTo>
                    <a:pt x="205092" y="69062"/>
                  </a:lnTo>
                  <a:close/>
                </a:path>
              </a:pathLst>
            </a:custGeom>
            <a:solidFill>
              <a:srgbClr val="565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bk object 28"/>
            <p:cNvSpPr/>
            <p:nvPr/>
          </p:nvSpPr>
          <p:spPr>
            <a:xfrm>
              <a:off x="825515" y="9839887"/>
              <a:ext cx="82550" cy="78740"/>
            </a:xfrm>
            <a:custGeom>
              <a:avLst/>
              <a:gdLst/>
              <a:ahLst/>
              <a:cxnLst/>
              <a:rect l="l" t="t" r="r" b="b"/>
              <a:pathLst>
                <a:path w="82550" h="78740">
                  <a:moveTo>
                    <a:pt x="82245" y="0"/>
                  </a:moveTo>
                  <a:lnTo>
                    <a:pt x="0" y="7899"/>
                  </a:lnTo>
                  <a:lnTo>
                    <a:pt x="41706" y="78143"/>
                  </a:lnTo>
                  <a:lnTo>
                    <a:pt x="82245" y="0"/>
                  </a:lnTo>
                  <a:close/>
                </a:path>
              </a:pathLst>
            </a:custGeom>
            <a:solidFill>
              <a:srgbClr val="FC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bk object 29"/>
            <p:cNvSpPr/>
            <p:nvPr/>
          </p:nvSpPr>
          <p:spPr>
            <a:xfrm>
              <a:off x="531254" y="9400641"/>
              <a:ext cx="82550" cy="80010"/>
            </a:xfrm>
            <a:custGeom>
              <a:avLst/>
              <a:gdLst/>
              <a:ahLst/>
              <a:cxnLst/>
              <a:rect l="l" t="t" r="r" b="b"/>
              <a:pathLst>
                <a:path w="82550" h="80009">
                  <a:moveTo>
                    <a:pt x="37795" y="0"/>
                  </a:moveTo>
                  <a:lnTo>
                    <a:pt x="0" y="79514"/>
                  </a:lnTo>
                  <a:lnTo>
                    <a:pt x="81927" y="68745"/>
                  </a:lnTo>
                  <a:lnTo>
                    <a:pt x="37795" y="0"/>
                  </a:lnTo>
                  <a:close/>
                </a:path>
              </a:pathLst>
            </a:custGeom>
            <a:solidFill>
              <a:srgbClr val="009E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bk object 30"/>
            <p:cNvSpPr/>
            <p:nvPr/>
          </p:nvSpPr>
          <p:spPr>
            <a:xfrm>
              <a:off x="834264" y="9505956"/>
              <a:ext cx="240029" cy="293370"/>
            </a:xfrm>
            <a:custGeom>
              <a:avLst/>
              <a:gdLst/>
              <a:ahLst/>
              <a:cxnLst/>
              <a:rect l="l" t="t" r="r" b="b"/>
              <a:pathLst>
                <a:path w="240030" h="293370">
                  <a:moveTo>
                    <a:pt x="94602" y="0"/>
                  </a:moveTo>
                  <a:lnTo>
                    <a:pt x="0" y="0"/>
                  </a:lnTo>
                  <a:lnTo>
                    <a:pt x="0" y="292989"/>
                  </a:lnTo>
                  <a:lnTo>
                    <a:pt x="94602" y="292989"/>
                  </a:lnTo>
                  <a:lnTo>
                    <a:pt x="142450" y="285871"/>
                  </a:lnTo>
                  <a:lnTo>
                    <a:pt x="182463" y="265775"/>
                  </a:lnTo>
                  <a:lnTo>
                    <a:pt x="202559" y="245275"/>
                  </a:lnTo>
                  <a:lnTo>
                    <a:pt x="50228" y="245275"/>
                  </a:lnTo>
                  <a:lnTo>
                    <a:pt x="50228" y="47713"/>
                  </a:lnTo>
                  <a:lnTo>
                    <a:pt x="202559" y="47713"/>
                  </a:lnTo>
                  <a:lnTo>
                    <a:pt x="182463" y="27213"/>
                  </a:lnTo>
                  <a:lnTo>
                    <a:pt x="142450" y="7117"/>
                  </a:lnTo>
                  <a:lnTo>
                    <a:pt x="94602" y="0"/>
                  </a:lnTo>
                  <a:close/>
                </a:path>
                <a:path w="240030" h="293370">
                  <a:moveTo>
                    <a:pt x="202559" y="47713"/>
                  </a:moveTo>
                  <a:lnTo>
                    <a:pt x="95440" y="47713"/>
                  </a:lnTo>
                  <a:lnTo>
                    <a:pt x="133971" y="55615"/>
                  </a:lnTo>
                  <a:lnTo>
                    <a:pt x="163242" y="77015"/>
                  </a:lnTo>
                  <a:lnTo>
                    <a:pt x="181840" y="108460"/>
                  </a:lnTo>
                  <a:lnTo>
                    <a:pt x="188353" y="146494"/>
                  </a:lnTo>
                  <a:lnTo>
                    <a:pt x="181840" y="184351"/>
                  </a:lnTo>
                  <a:lnTo>
                    <a:pt x="163242" y="215815"/>
                  </a:lnTo>
                  <a:lnTo>
                    <a:pt x="133971" y="237314"/>
                  </a:lnTo>
                  <a:lnTo>
                    <a:pt x="95440" y="245275"/>
                  </a:lnTo>
                  <a:lnTo>
                    <a:pt x="202559" y="245275"/>
                  </a:lnTo>
                  <a:lnTo>
                    <a:pt x="213034" y="234589"/>
                  </a:lnTo>
                  <a:lnTo>
                    <a:pt x="232555" y="194199"/>
                  </a:lnTo>
                  <a:lnTo>
                    <a:pt x="239420" y="146494"/>
                  </a:lnTo>
                  <a:lnTo>
                    <a:pt x="232555" y="98789"/>
                  </a:lnTo>
                  <a:lnTo>
                    <a:pt x="213034" y="58399"/>
                  </a:lnTo>
                  <a:lnTo>
                    <a:pt x="202559" y="47713"/>
                  </a:lnTo>
                  <a:close/>
                </a:path>
              </a:pathLst>
            </a:custGeom>
            <a:solidFill>
              <a:srgbClr val="009E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bk object 31"/>
            <p:cNvSpPr/>
            <p:nvPr/>
          </p:nvSpPr>
          <p:spPr>
            <a:xfrm>
              <a:off x="358794" y="9500922"/>
              <a:ext cx="209550" cy="303530"/>
            </a:xfrm>
            <a:custGeom>
              <a:avLst/>
              <a:gdLst/>
              <a:ahLst/>
              <a:cxnLst/>
              <a:rect l="l" t="t" r="r" b="b"/>
              <a:pathLst>
                <a:path w="209550" h="303529">
                  <a:moveTo>
                    <a:pt x="108826" y="0"/>
                  </a:moveTo>
                  <a:lnTo>
                    <a:pt x="68950" y="7124"/>
                  </a:lnTo>
                  <a:lnTo>
                    <a:pt x="38765" y="25906"/>
                  </a:lnTo>
                  <a:lnTo>
                    <a:pt x="19645" y="52458"/>
                  </a:lnTo>
                  <a:lnTo>
                    <a:pt x="12966" y="82892"/>
                  </a:lnTo>
                  <a:lnTo>
                    <a:pt x="21228" y="118245"/>
                  </a:lnTo>
                  <a:lnTo>
                    <a:pt x="42637" y="144103"/>
                  </a:lnTo>
                  <a:lnTo>
                    <a:pt x="72127" y="162585"/>
                  </a:lnTo>
                  <a:lnTo>
                    <a:pt x="104635" y="175806"/>
                  </a:lnTo>
                  <a:lnTo>
                    <a:pt x="127666" y="184584"/>
                  </a:lnTo>
                  <a:lnTo>
                    <a:pt x="144456" y="193909"/>
                  </a:lnTo>
                  <a:lnTo>
                    <a:pt x="154730" y="205588"/>
                  </a:lnTo>
                  <a:lnTo>
                    <a:pt x="158216" y="221424"/>
                  </a:lnTo>
                  <a:lnTo>
                    <a:pt x="153770" y="236790"/>
                  </a:lnTo>
                  <a:lnTo>
                    <a:pt x="142103" y="247327"/>
                  </a:lnTo>
                  <a:lnTo>
                    <a:pt x="125726" y="253390"/>
                  </a:lnTo>
                  <a:lnTo>
                    <a:pt x="107149" y="255333"/>
                  </a:lnTo>
                  <a:lnTo>
                    <a:pt x="77573" y="248467"/>
                  </a:lnTo>
                  <a:lnTo>
                    <a:pt x="55768" y="233362"/>
                  </a:lnTo>
                  <a:lnTo>
                    <a:pt x="42284" y="218257"/>
                  </a:lnTo>
                  <a:lnTo>
                    <a:pt x="37668" y="211391"/>
                  </a:lnTo>
                  <a:lnTo>
                    <a:pt x="0" y="243204"/>
                  </a:lnTo>
                  <a:lnTo>
                    <a:pt x="20740" y="277808"/>
                  </a:lnTo>
                  <a:lnTo>
                    <a:pt x="38815" y="295578"/>
                  </a:lnTo>
                  <a:lnTo>
                    <a:pt x="64270" y="302124"/>
                  </a:lnTo>
                  <a:lnTo>
                    <a:pt x="107149" y="303060"/>
                  </a:lnTo>
                  <a:lnTo>
                    <a:pt x="146420" y="297782"/>
                  </a:lnTo>
                  <a:lnTo>
                    <a:pt x="178938" y="282182"/>
                  </a:lnTo>
                  <a:lnTo>
                    <a:pt x="201095" y="256613"/>
                  </a:lnTo>
                  <a:lnTo>
                    <a:pt x="209283" y="221424"/>
                  </a:lnTo>
                  <a:lnTo>
                    <a:pt x="202761" y="187289"/>
                  </a:lnTo>
                  <a:lnTo>
                    <a:pt x="185054" y="162771"/>
                  </a:lnTo>
                  <a:lnTo>
                    <a:pt x="158952" y="145084"/>
                  </a:lnTo>
                  <a:lnTo>
                    <a:pt x="127241" y="131444"/>
                  </a:lnTo>
                  <a:lnTo>
                    <a:pt x="100412" y="121094"/>
                  </a:lnTo>
                  <a:lnTo>
                    <a:pt x="80568" y="111093"/>
                  </a:lnTo>
                  <a:lnTo>
                    <a:pt x="68258" y="99130"/>
                  </a:lnTo>
                  <a:lnTo>
                    <a:pt x="64033" y="82892"/>
                  </a:lnTo>
                  <a:lnTo>
                    <a:pt x="67499" y="69093"/>
                  </a:lnTo>
                  <a:lnTo>
                    <a:pt x="77009" y="57927"/>
                  </a:lnTo>
                  <a:lnTo>
                    <a:pt x="91229" y="50453"/>
                  </a:lnTo>
                  <a:lnTo>
                    <a:pt x="108826" y="47726"/>
                  </a:lnTo>
                  <a:lnTo>
                    <a:pt x="133670" y="52893"/>
                  </a:lnTo>
                  <a:lnTo>
                    <a:pt x="152827" y="64261"/>
                  </a:lnTo>
                  <a:lnTo>
                    <a:pt x="165156" y="75630"/>
                  </a:lnTo>
                  <a:lnTo>
                    <a:pt x="169519" y="80797"/>
                  </a:lnTo>
                  <a:lnTo>
                    <a:pt x="204254" y="46481"/>
                  </a:lnTo>
                  <a:lnTo>
                    <a:pt x="183460" y="19609"/>
                  </a:lnTo>
                  <a:lnTo>
                    <a:pt x="166589" y="5810"/>
                  </a:lnTo>
                  <a:lnTo>
                    <a:pt x="144693" y="726"/>
                  </a:lnTo>
                  <a:lnTo>
                    <a:pt x="108826" y="0"/>
                  </a:lnTo>
                  <a:close/>
                </a:path>
              </a:pathLst>
            </a:custGeom>
            <a:solidFill>
              <a:srgbClr val="FC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Benutzerdefiniert</PresentationFormat>
  <Paragraphs>45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Science Diplomacy at the intersection of science policy  and foreign policy discourses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S4D4C_Infografik_Changingparadigms_PH02C</dc:title>
  <cp:lastModifiedBy>Lenkeit, Tina</cp:lastModifiedBy>
  <cp:revision>7</cp:revision>
  <dcterms:created xsi:type="dcterms:W3CDTF">2020-06-16T12:19:15Z</dcterms:created>
  <dcterms:modified xsi:type="dcterms:W3CDTF">2020-06-16T14:12:34Z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2020-06-16T00:00:00Z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2020-06-16T00:00:00Z</vt:filetime>
  </property>
</Properties>
</file>