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79"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Lst>
  <p:sldSz cx="13004800" cy="9753600"/>
  <p:notesSz cx="6858000" cy="9144000"/>
  <p:embeddedFontLst>
    <p:embeddedFont>
      <p:font typeface="Calibri" panose="020F0502020204030204" pitchFamily="34" charset="0"/>
      <p:regular r:id="rId28"/>
      <p:bold r:id="rId29"/>
      <p:italic r:id="rId30"/>
      <p:boldItalic r:id="rId31"/>
    </p:embeddedFont>
    <p:embeddedFont>
      <p:font typeface="Helvetica Neue Light" panose="020B0604020202020204" charset="0"/>
      <p:regular r:id="rId32"/>
      <p:bold r:id="rId33"/>
      <p:italic r:id="rId34"/>
      <p:boldItalic r:id="rId35"/>
    </p:embeddedFont>
    <p:embeddedFont>
      <p:font typeface="Helvetica Neue" panose="020B0604020202020204" charset="0"/>
      <p:regular r:id="rId36"/>
      <p:bold r:id="rId37"/>
      <p:italic r:id="rId38"/>
      <p:boldItalic r:id="rId39"/>
    </p:embeddedFont>
    <p:embeddedFont>
      <p:font typeface="Poppins" panose="020B0604020202020204" charset="0"/>
      <p:regular r:id="rId40"/>
      <p:bold r:id="rId41"/>
      <p:italic r:id="rId42"/>
      <p:boldItalic r:id="rId43"/>
    </p:embeddedFont>
    <p:embeddedFont>
      <p:font typeface="Verdana" panose="020B0604030504040204"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0" roundtripDataSignature="AMtx7mjdGTTgoXblJEdAzck8VgX1yXm+Q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29"/>
    <p:restoredTop sz="95964"/>
  </p:normalViewPr>
  <p:slideViewPr>
    <p:cSldViewPr snapToGrid="0" snapToObjects="1">
      <p:cViewPr varScale="1">
        <p:scale>
          <a:sx n="39" d="100"/>
          <a:sy n="39" d="100"/>
        </p:scale>
        <p:origin x="45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was.org/science-diplomac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twas.org/article/planting-seeds-science-diplomacy"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aaas.org/scidip-online-cours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aaas.org/globalsciencepolic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orbes.com/sites/emanuelabarbiroglio/2019/11/22/the-largest-ever-womens-expedition-to-antarctica-will-upscale-science-diplomacy/"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huffed.org/project/marga2antarctica"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slate.com/technology/2015/10/how-i-became-a-science-diplomat.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sciencemag.org/careers/2013/08/lab-bench-un"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figshare.com/articles/Voices_of_NGOs_on_Science_Technology_Innovation_and_Culture_for_Sustainable_Development_and_achieving_the_MDGs_/89444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ciencediplomacy.or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iencediplomacy.org/article/2014/intergovernmental-scientific-networks-in-latin-america"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mediccreview.org/promoting-scientific-cooperation-in-times-of-diplomatic-challenges-sustained-partnership-between-the-cuban-academy-of-sciences-and-the-american-association-for-the-advancement-of-scienc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err="1">
                <a:latin typeface="Avenir"/>
                <a:ea typeface="Avenir"/>
                <a:cs typeface="Avenir"/>
                <a:sym typeface="Avenir"/>
              </a:rPr>
              <a:t>Margua</a:t>
            </a:r>
            <a:r>
              <a:rPr lang="en-US" sz="2400" dirty="0">
                <a:latin typeface="Avenir"/>
                <a:ea typeface="Avenir"/>
                <a:cs typeface="Avenir"/>
                <a:sym typeface="Avenir"/>
              </a:rPr>
              <a:t> and her team trained thousands of early career scientists and diplomats around the world in partnership with The World Academy of Sciences (TWAS), the Inter-American Institute for Global Change Research (IAI), UNESCO, the International Network for Government Science Advice (INGSA), and many national governments such as Mexico, Argentina, Panama, Spain or South Africa - as well as embassies and international institutions in Washington DC. Workshops are immersive, weeklong programs consisting of academic modules delivered by world-class science diplomacy experts as well as leadership skills development and networking opportunities in global diplomatic hubs.</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2" name="Google Shape;182;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a:latin typeface="Avenir"/>
                <a:ea typeface="Avenir"/>
                <a:cs typeface="Avenir"/>
                <a:sym typeface="Avenir"/>
              </a:rPr>
              <a:t>The AAAS-TWAS Summer Course on Science Diplomacy was the first-ever professional development course to be organized in science diplomacy. It still runs every summer at TWAS headquarters in Trieste (Italy): </a:t>
            </a:r>
            <a:r>
              <a:rPr lang="en-US" u="sng">
                <a:solidFill>
                  <a:schemeClr val="accent1"/>
                </a:solidFill>
                <a:hlinkClick r:id="rId3"/>
              </a:rPr>
              <a:t>https://twas.org/science-diplomacy</a:t>
            </a:r>
            <a:r>
              <a:rPr lang="en-US">
                <a:solidFill>
                  <a:schemeClr val="accent1"/>
                </a:solidFill>
              </a:rPr>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0" name="Google Shape;190;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a:latin typeface="Avenir"/>
                <a:ea typeface="Avenir"/>
                <a:cs typeface="Avenir"/>
                <a:sym typeface="Avenir"/>
              </a:rPr>
              <a:t>Regional courses have also been </a:t>
            </a:r>
            <a:r>
              <a:rPr lang="en-US" sz="2400" dirty="0" err="1">
                <a:latin typeface="Avenir"/>
                <a:ea typeface="Avenir"/>
                <a:cs typeface="Avenir"/>
                <a:sym typeface="Avenir"/>
              </a:rPr>
              <a:t>organised</a:t>
            </a:r>
            <a:r>
              <a:rPr lang="en-US" sz="2400" dirty="0">
                <a:latin typeface="Avenir"/>
                <a:ea typeface="Avenir"/>
                <a:cs typeface="Avenir"/>
                <a:sym typeface="Avenir"/>
              </a:rPr>
              <a:t> in partnership with TWAS regional offices in Sub-Saharan Africa and the Middle East and on the margins of large regional science policy meetings, such as the </a:t>
            </a:r>
            <a:r>
              <a:rPr lang="en-US" sz="2400" dirty="0" err="1">
                <a:latin typeface="Avenir"/>
                <a:ea typeface="Avenir"/>
                <a:cs typeface="Avenir"/>
                <a:sym typeface="Avenir"/>
              </a:rPr>
              <a:t>Foro</a:t>
            </a:r>
            <a:r>
              <a:rPr lang="en-US" sz="2400" dirty="0">
                <a:latin typeface="Avenir"/>
                <a:ea typeface="Avenir"/>
                <a:cs typeface="Avenir"/>
                <a:sym typeface="Avenir"/>
              </a:rPr>
              <a:t> CILAC in Latin America and the International Network for Government Science Advice (INGSA) meetings. They allow for a more focused curriculum on the opportunities and challenges for science diplomacy in that particular region, and enable closer bonding among alumni for continued networking and collaboration after the training.</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dirty="0">
                <a:latin typeface="Avenir"/>
                <a:ea typeface="Avenir"/>
                <a:cs typeface="Avenir"/>
                <a:sym typeface="Avenir"/>
              </a:rPr>
              <a:t>The AAAS-TWAS Science Diplomacy training methodology was imparted in a Train-the-Trainers workshop in 2019 for individuals and institutions looking to start or strengthen their own science diplomacy training programs around the world. The pioneer model has been adapted by many </a:t>
            </a:r>
            <a:r>
              <a:rPr lang="en-US" sz="2400" dirty="0" err="1">
                <a:latin typeface="Avenir"/>
                <a:ea typeface="Avenir"/>
                <a:cs typeface="Avenir"/>
                <a:sym typeface="Avenir"/>
              </a:rPr>
              <a:t>organisations</a:t>
            </a:r>
            <a:r>
              <a:rPr lang="en-US" sz="2400" dirty="0">
                <a:latin typeface="Avenir"/>
                <a:ea typeface="Avenir"/>
                <a:cs typeface="Avenir"/>
                <a:sym typeface="Avenir"/>
              </a:rPr>
              <a:t> around the world, including Dartmouth College, the Fletcher School of Law and Diplomacy, the S4D4C project and </a:t>
            </a:r>
            <a:r>
              <a:rPr lang="en-US" sz="2400" dirty="0" err="1">
                <a:latin typeface="Avenir"/>
                <a:ea typeface="Avenir"/>
                <a:cs typeface="Avenir"/>
                <a:sym typeface="Avenir"/>
              </a:rPr>
              <a:t>SciTechDiploHub</a:t>
            </a:r>
            <a:r>
              <a:rPr lang="en-US" sz="2400" dirty="0">
                <a:latin typeface="Avenir"/>
                <a:ea typeface="Avenir"/>
                <a:cs typeface="Avenir"/>
                <a:sym typeface="Avenir"/>
              </a:rPr>
              <a:t>, among many others. </a:t>
            </a:r>
            <a:r>
              <a:rPr lang="en-US" u="sng" dirty="0">
                <a:solidFill>
                  <a:schemeClr val="accent1"/>
                </a:solidFill>
                <a:hlinkClick r:id="rId3"/>
              </a:rPr>
              <a:t>https://twas.org/article/planting-seeds-science-diplomacy</a:t>
            </a:r>
            <a:r>
              <a:rPr lang="en-US" dirty="0">
                <a:solidFill>
                  <a:schemeClr val="accent1"/>
                </a:solidFill>
              </a:rPr>
              <a:t> </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7" name="Google Shape;207;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dirty="0">
                <a:latin typeface="Avenir"/>
                <a:ea typeface="Avenir"/>
                <a:cs typeface="Avenir"/>
                <a:sym typeface="Avenir"/>
              </a:rPr>
              <a:t>Because of the growing demand for Science Diplomacy training around the world, the AAAS Center for Science Diplomacy created this free introductory course - the first online course ever created on science diplomacy: </a:t>
            </a:r>
            <a:r>
              <a:rPr lang="en-US" u="sng" dirty="0">
                <a:solidFill>
                  <a:schemeClr val="accent1"/>
                </a:solidFill>
                <a:hlinkClick r:id="rId3"/>
              </a:rPr>
              <a:t>https://www.aaas.org/scidip-online-course</a:t>
            </a:r>
            <a:r>
              <a:rPr lang="en-US" dirty="0">
                <a:solidFill>
                  <a:schemeClr val="accent1"/>
                </a:solidFill>
              </a:rPr>
              <a:t>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5" name="Google Shape;215;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a:latin typeface="Avenir"/>
                <a:ea typeface="Avenir"/>
                <a:cs typeface="Avenir"/>
                <a:sym typeface="Avenir"/>
              </a:rPr>
              <a:t>An important part of international capacity development in Science Diplomacy is to support the efforts of foreign ministries and diplomatic academies looking to introduce science and technology curricula for diplomats in training and/or create new positions or structures on science diplomacy and science advice within the foreign ministry. In 2018 </a:t>
            </a:r>
            <a:r>
              <a:rPr lang="en-US" sz="2400" dirty="0" err="1">
                <a:latin typeface="Avenir"/>
                <a:ea typeface="Avenir"/>
                <a:cs typeface="Avenir"/>
                <a:sym typeface="Avenir"/>
              </a:rPr>
              <a:t>Margua</a:t>
            </a:r>
            <a:r>
              <a:rPr lang="en-US" sz="2400" dirty="0">
                <a:latin typeface="Avenir"/>
                <a:ea typeface="Avenir"/>
                <a:cs typeface="Avenir"/>
                <a:sym typeface="Avenir"/>
              </a:rPr>
              <a:t> helped develop an online training course on the 4th Industrial Revolution (4IR) for Mexican diplomats and in 2019 ad contributed to design the Science Diplomacy strategy of Panama, in collaboration with FECYT in Spain and the UNESCO Latin America Regional Office for Science.</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6" name="Google Shape;226;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a:latin typeface="Avenir"/>
                <a:ea typeface="Avenir"/>
                <a:cs typeface="Avenir"/>
                <a:sym typeface="Avenir"/>
              </a:rPr>
              <a:t>Agreements in Science Diplomacy and science-policy interfaces with governments (the Science Advisory Council to the President of Mexico, the Ministry of Science of Argentina, the Senate of Chile - signed in Antarctica!), and international </a:t>
            </a:r>
            <a:r>
              <a:rPr lang="en-US" sz="2400" dirty="0" err="1">
                <a:latin typeface="Avenir"/>
                <a:ea typeface="Avenir"/>
                <a:cs typeface="Avenir"/>
                <a:sym typeface="Avenir"/>
              </a:rPr>
              <a:t>organisations</a:t>
            </a:r>
            <a:r>
              <a:rPr lang="en-US" sz="2400" dirty="0">
                <a:latin typeface="Avenir"/>
                <a:ea typeface="Avenir"/>
                <a:cs typeface="Avenir"/>
                <a:sym typeface="Avenir"/>
              </a:rPr>
              <a:t> (UNESCO, the Inter-American Institute for Global Change Research, the International Network for Government Science Advice).</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5" name="Google Shape;235;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a:latin typeface="Avenir"/>
                <a:ea typeface="Avenir"/>
                <a:cs typeface="Avenir"/>
                <a:sym typeface="Avenir"/>
              </a:rPr>
              <a:t>Global research project to map science-policy connection mechanisms around the world:</a:t>
            </a:r>
            <a:r>
              <a:rPr lang="en-US">
                <a:solidFill>
                  <a:schemeClr val="accent1"/>
                </a:solidFill>
              </a:rPr>
              <a:t> </a:t>
            </a:r>
            <a:r>
              <a:rPr lang="en-US" u="sng">
                <a:solidFill>
                  <a:schemeClr val="accent1"/>
                </a:solidFill>
                <a:hlinkClick r:id="rId3"/>
              </a:rPr>
              <a:t>www.aaas.org/globalsciencepolicy</a:t>
            </a:r>
            <a:r>
              <a:rPr lang="en-US">
                <a:solidFill>
                  <a:schemeClr val="accent1"/>
                </a:solidFill>
              </a:rPr>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2" name="Google Shape;242;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endParaRPr sz="2400">
              <a:latin typeface="Avenir"/>
              <a:ea typeface="Avenir"/>
              <a:cs typeface="Avenir"/>
              <a:sym typeface="Aveni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 name="Google Shape;89;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err="1">
                <a:latin typeface="Avenir"/>
                <a:ea typeface="Avenir"/>
                <a:cs typeface="Avenir"/>
                <a:sym typeface="Avenir"/>
              </a:rPr>
              <a:t>Marga</a:t>
            </a:r>
            <a:r>
              <a:rPr lang="en-US" sz="2400" dirty="0">
                <a:latin typeface="Avenir"/>
                <a:ea typeface="Avenir"/>
                <a:cs typeface="Avenir"/>
                <a:sym typeface="Avenir"/>
              </a:rPr>
              <a:t> </a:t>
            </a:r>
            <a:r>
              <a:rPr lang="en-US" sz="2400" dirty="0" err="1">
                <a:latin typeface="Avenir"/>
                <a:ea typeface="Avenir"/>
                <a:cs typeface="Avenir"/>
                <a:sym typeface="Avenir"/>
              </a:rPr>
              <a:t>Gual</a:t>
            </a:r>
            <a:r>
              <a:rPr lang="en-US" sz="2400" dirty="0">
                <a:latin typeface="Avenir"/>
                <a:ea typeface="Avenir"/>
                <a:cs typeface="Avenir"/>
                <a:sym typeface="Avenir"/>
              </a:rPr>
              <a:t> Soler is the perfect example to illustrate </a:t>
            </a:r>
            <a:r>
              <a:rPr lang="en-US" sz="2400" dirty="0" err="1">
                <a:latin typeface="Avenir"/>
                <a:ea typeface="Avenir"/>
                <a:cs typeface="Avenir"/>
                <a:sym typeface="Avenir"/>
              </a:rPr>
              <a:t>Carreers</a:t>
            </a:r>
            <a:r>
              <a:rPr lang="en-US" sz="2400" dirty="0">
                <a:latin typeface="Avenir"/>
                <a:ea typeface="Avenir"/>
                <a:cs typeface="Avenir"/>
                <a:sym typeface="Avenir"/>
              </a:rPr>
              <a:t> in Science Diplomacy. </a:t>
            </a:r>
          </a:p>
          <a:p>
            <a:pPr marL="0" marR="0" lvl="0" indent="0" algn="l" rtl="0">
              <a:lnSpc>
                <a:spcPct val="125000"/>
              </a:lnSpc>
              <a:spcBef>
                <a:spcPts val="0"/>
              </a:spcBef>
              <a:spcAft>
                <a:spcPts val="0"/>
              </a:spcAft>
              <a:buNone/>
            </a:pPr>
            <a:endParaRPr lang="en-US" sz="2400" dirty="0">
              <a:latin typeface="Avenir"/>
              <a:ea typeface="Avenir"/>
              <a:cs typeface="Avenir"/>
              <a:sym typeface="Avenir"/>
            </a:endParaRPr>
          </a:p>
          <a:p>
            <a:pPr marL="0" marR="0" lvl="0" indent="0" algn="l" rtl="0">
              <a:lnSpc>
                <a:spcPct val="125000"/>
              </a:lnSpc>
              <a:spcBef>
                <a:spcPts val="0"/>
              </a:spcBef>
              <a:spcAft>
                <a:spcPts val="0"/>
              </a:spcAft>
              <a:buNone/>
            </a:pPr>
            <a:r>
              <a:rPr lang="en-US" sz="2400" dirty="0">
                <a:latin typeface="Avenir"/>
                <a:ea typeface="Avenir"/>
                <a:cs typeface="Avenir"/>
                <a:sym typeface="Avenir"/>
              </a:rPr>
              <a:t>She first discovered the term ‘Science Diplomacy’ on Twitter circa 2009, during her PhD in Molecular Cell Biology at the University of Queensland in Australia. Since then, she has worked at the intersection of science and international policy with different stakeholders in all continents (most recently in Antarctica!).</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8" name="Google Shape;258;p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dirty="0">
                <a:latin typeface="Avenir"/>
                <a:ea typeface="Avenir"/>
                <a:cs typeface="Avenir"/>
                <a:sym typeface="Avenir"/>
              </a:rPr>
              <a:t>In 2019 </a:t>
            </a:r>
            <a:r>
              <a:rPr lang="en-US" sz="2400" dirty="0" err="1">
                <a:latin typeface="Avenir"/>
                <a:ea typeface="Avenir"/>
                <a:cs typeface="Avenir"/>
                <a:sym typeface="Avenir"/>
              </a:rPr>
              <a:t>Margua</a:t>
            </a:r>
            <a:r>
              <a:rPr lang="en-US" sz="2400" dirty="0">
                <a:latin typeface="Avenir"/>
                <a:ea typeface="Avenir"/>
                <a:cs typeface="Avenir"/>
                <a:sym typeface="Avenir"/>
              </a:rPr>
              <a:t> was selected to participate in Homeward Bound, a global leadership program for women in STEM culminating in the largest-ever all-women expedition to Antarctica. She choose to use this platform to promote women in Science Diplomacy and climate action, and call for not perpetuating in this emerging field the double underrepresentation of women in the fields of science and diplomacy. </a:t>
            </a:r>
            <a:r>
              <a:rPr lang="en-US" u="sng" dirty="0">
                <a:solidFill>
                  <a:schemeClr val="accent1"/>
                </a:solidFill>
                <a:hlinkClick r:id="rId3"/>
              </a:rPr>
              <a:t>https://www.forbes.com/sites/emanuelabarbiroglio/2019/11/22/the-largest-ever-womens-expedition-to-antarctica-will-upscale-science-diplomacy/</a:t>
            </a:r>
            <a:r>
              <a:rPr lang="en-US" dirty="0">
                <a:solidFill>
                  <a:schemeClr val="accent1"/>
                </a:solidFill>
              </a:rPr>
              <a:t> </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8" name="Google Shape;268;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a:latin typeface="Avenir"/>
                <a:ea typeface="Avenir"/>
                <a:cs typeface="Avenir"/>
                <a:sym typeface="Avenir"/>
              </a:rPr>
              <a:t>Join the campaign! </a:t>
            </a:r>
            <a:r>
              <a:rPr lang="en-US" u="sng">
                <a:solidFill>
                  <a:schemeClr val="accent1"/>
                </a:solidFill>
                <a:hlinkClick r:id="rId3"/>
              </a:rPr>
              <a:t>https://chuffed.org/project/marga2antarctica</a:t>
            </a:r>
            <a:r>
              <a:rPr lang="en-US">
                <a:solidFill>
                  <a:schemeClr val="accent1"/>
                </a:solidFill>
              </a:rPr>
              <a:t> </a:t>
            </a:r>
            <a:r>
              <a:rPr lang="en-US" sz="2400">
                <a:latin typeface="Avenir"/>
                <a:ea typeface="Avenir"/>
                <a:cs typeface="Avenir"/>
                <a:sym typeface="Avenir"/>
              </a:rPr>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6" name="Google Shape;276;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a:latin typeface="Avenir"/>
                <a:ea typeface="Avenir"/>
                <a:cs typeface="Avenir"/>
                <a:sym typeface="Avenir"/>
              </a:rPr>
              <a:t>Career articles:</a:t>
            </a:r>
            <a:endParaRPr/>
          </a:p>
          <a:p>
            <a:pPr marL="0" lvl="0" indent="0" algn="l" rtl="0">
              <a:lnSpc>
                <a:spcPct val="125000"/>
              </a:lnSpc>
              <a:spcBef>
                <a:spcPts val="0"/>
              </a:spcBef>
              <a:spcAft>
                <a:spcPts val="0"/>
              </a:spcAft>
              <a:buNone/>
            </a:pPr>
            <a:r>
              <a:rPr lang="en-US" sz="2400">
                <a:latin typeface="Avenir"/>
                <a:ea typeface="Avenir"/>
                <a:cs typeface="Avenir"/>
                <a:sym typeface="Avenir"/>
              </a:rPr>
              <a:t>Slate: </a:t>
            </a:r>
            <a:r>
              <a:rPr lang="en-US" u="sng">
                <a:solidFill>
                  <a:schemeClr val="accent1"/>
                </a:solidFill>
                <a:hlinkClick r:id="rId3"/>
              </a:rPr>
              <a:t>https://slate.com/technology/2015/10/how-i-became-a-science-diplomat.html</a:t>
            </a:r>
            <a:r>
              <a:rPr lang="en-US">
                <a:solidFill>
                  <a:schemeClr val="accent1"/>
                </a:solidFill>
              </a:rPr>
              <a:t> </a:t>
            </a:r>
            <a:endParaRPr/>
          </a:p>
          <a:p>
            <a:pPr marL="0" lvl="0" indent="0" algn="l" rtl="0">
              <a:lnSpc>
                <a:spcPct val="125000"/>
              </a:lnSpc>
              <a:spcBef>
                <a:spcPts val="0"/>
              </a:spcBef>
              <a:spcAft>
                <a:spcPts val="0"/>
              </a:spcAft>
              <a:buNone/>
            </a:pPr>
            <a:r>
              <a:rPr lang="en-US" sz="2400">
                <a:latin typeface="Avenir"/>
                <a:ea typeface="Avenir"/>
                <a:cs typeface="Avenir"/>
                <a:sym typeface="Avenir"/>
              </a:rPr>
              <a:t>Science: </a:t>
            </a:r>
            <a:r>
              <a:rPr lang="en-US" u="sng">
                <a:solidFill>
                  <a:schemeClr val="accent1"/>
                </a:solidFill>
                <a:hlinkClick r:id="rId4"/>
              </a:rPr>
              <a:t>https://www.sciencemag.org/careers/2013/08/lab-bench-un</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 name="Google Shape;11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dirty="0">
                <a:latin typeface="Avenir"/>
                <a:ea typeface="Avenir"/>
                <a:cs typeface="Avenir"/>
                <a:sym typeface="Avenir"/>
              </a:rPr>
              <a:t>She  grew up in Mallorca, a Spanish island in the Mediterranean. After graduating with a degree and master’s in biology from University of Barcelona, she moved to Brisbane, Australia to pursue her PhD in Molecular Biology at the University of Queensland. Halfway through her PhD, having discovered Science Diplomacy and its nascent community on Twitter, she decided she would not continue on the academic path with a postdoc. Instead, she was selected for a fellowship at the United Nations in New York. There, she worked at the Economic and Social Council (ECOSOC) on the role of science in the transition from the Millennium Development Goals (MDGs) to the Sustainable Development Goals (SDGs): </a:t>
            </a:r>
            <a:r>
              <a:rPr lang="en-US" u="sng" dirty="0">
                <a:solidFill>
                  <a:schemeClr val="accent1"/>
                </a:solidFill>
                <a:hlinkClick r:id="rId3"/>
              </a:rPr>
              <a:t>https://figshare.com/articles/Voices_of_NGOs_on_Science_Technology_Innovation_and_Culture_for_Sustainable_Development_and_achieving_the_MDGs_/894440</a:t>
            </a:r>
            <a:r>
              <a:rPr lang="en-US" sz="2400" dirty="0">
                <a:latin typeface="Avenir"/>
                <a:ea typeface="Avenir"/>
                <a:cs typeface="Avenir"/>
                <a:sym typeface="Avenir"/>
              </a:rPr>
              <a:t> </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 name="Google Shape;131;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a:latin typeface="Avenir"/>
                <a:ea typeface="Avenir"/>
                <a:cs typeface="Avenir"/>
                <a:sym typeface="Avenir"/>
              </a:rPr>
              <a:t>Working at the United Nations made her </a:t>
            </a:r>
            <a:r>
              <a:rPr lang="en-US" sz="2400" dirty="0" err="1">
                <a:latin typeface="Avenir"/>
                <a:ea typeface="Avenir"/>
                <a:cs typeface="Avenir"/>
                <a:sym typeface="Avenir"/>
              </a:rPr>
              <a:t>realise</a:t>
            </a:r>
            <a:r>
              <a:rPr lang="en-US" sz="2400" dirty="0">
                <a:latin typeface="Avenir"/>
                <a:ea typeface="Avenir"/>
                <a:cs typeface="Avenir"/>
                <a:sym typeface="Avenir"/>
              </a:rPr>
              <a:t> the profound divide between the worlds of science and diplomacy, and she decided to dedicate her career to build bridges between them. But she had been trained as a scientist and needed broader knowledge and new skills to be able to navigate this complex interface. She got nominated and accepted into the Global Competitiveness Leadership Program at Georgetown University, a leadership program for young leaders in </a:t>
            </a:r>
            <a:r>
              <a:rPr lang="en-US" sz="2400" dirty="0" err="1">
                <a:latin typeface="Avenir"/>
                <a:ea typeface="Avenir"/>
                <a:cs typeface="Avenir"/>
                <a:sym typeface="Avenir"/>
              </a:rPr>
              <a:t>Ibero</a:t>
            </a:r>
            <a:r>
              <a:rPr lang="en-US" sz="2400" dirty="0">
                <a:latin typeface="Avenir"/>
                <a:ea typeface="Avenir"/>
                <a:cs typeface="Avenir"/>
                <a:sym typeface="Avenir"/>
              </a:rPr>
              <a:t>-America (</a:t>
            </a:r>
            <a:r>
              <a:rPr lang="en-US" sz="2400" dirty="0" err="1">
                <a:latin typeface="Avenir"/>
                <a:ea typeface="Avenir"/>
                <a:cs typeface="Avenir"/>
                <a:sym typeface="Avenir"/>
              </a:rPr>
              <a:t>Spain+Portugal+Latin</a:t>
            </a:r>
            <a:r>
              <a:rPr lang="en-US" sz="2400" dirty="0">
                <a:latin typeface="Avenir"/>
                <a:ea typeface="Avenir"/>
                <a:cs typeface="Avenir"/>
                <a:sym typeface="Avenir"/>
              </a:rPr>
              <a:t> </a:t>
            </a:r>
            <a:r>
              <a:rPr lang="en-US" sz="2400" dirty="0" err="1">
                <a:latin typeface="Avenir"/>
                <a:ea typeface="Avenir"/>
                <a:cs typeface="Avenir"/>
                <a:sym typeface="Avenir"/>
              </a:rPr>
              <a:t>America+Caribbean</a:t>
            </a:r>
            <a:r>
              <a:rPr lang="en-US" sz="2400" dirty="0">
                <a:latin typeface="Avenir"/>
                <a:ea typeface="Avenir"/>
                <a:cs typeface="Avenir"/>
                <a:sym typeface="Avenir"/>
              </a:rPr>
              <a:t>) and spent a semester in Washington DC as the only scientist and only PhD in the group, learning about public policy, business, economics, trade, foreign affairs, development, international law, social innovation, entrepreneurship…</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 name="Google Shape;138;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400" dirty="0">
                <a:latin typeface="Avenir"/>
                <a:ea typeface="Avenir"/>
                <a:cs typeface="Avenir"/>
                <a:sym typeface="Avenir"/>
              </a:rPr>
              <a:t>In 2014 she joined the AAAS Center for Science Diplomacy, initially as Research Scholar, and later as Project Director and Senior Project Director until 2019. The AAAS Center for Science Diplomacy, together with the Royal Society in London, developed the first framework for science diplomacy and launched the first dedicated journal to the topic: </a:t>
            </a:r>
            <a:r>
              <a:rPr lang="en-US" u="sng" dirty="0">
                <a:solidFill>
                  <a:schemeClr val="accent1"/>
                </a:solidFill>
                <a:hlinkClick r:id="rId3"/>
              </a:rPr>
              <a:t>www.sciencediplomacy.org</a:t>
            </a:r>
            <a:r>
              <a:rPr lang="en-US" dirty="0">
                <a:solidFill>
                  <a:schemeClr val="accent1"/>
                </a:solidFill>
              </a:rPr>
              <a:t>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 name="Google Shape;145;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sz="2400" dirty="0">
                <a:latin typeface="Avenir"/>
                <a:ea typeface="Avenir"/>
                <a:cs typeface="Avenir"/>
                <a:sym typeface="Avenir"/>
              </a:rPr>
              <a:t>As a research scholar, </a:t>
            </a:r>
            <a:r>
              <a:rPr lang="en-US" sz="2400" dirty="0" err="1">
                <a:latin typeface="Avenir"/>
                <a:ea typeface="Avenir"/>
                <a:cs typeface="Avenir"/>
                <a:sym typeface="Avenir"/>
              </a:rPr>
              <a:t>Margua</a:t>
            </a:r>
            <a:r>
              <a:rPr lang="en-US" sz="2400" dirty="0">
                <a:latin typeface="Avenir"/>
                <a:ea typeface="Avenir"/>
                <a:cs typeface="Avenir"/>
                <a:sym typeface="Avenir"/>
              </a:rPr>
              <a:t> published the first analysis of science diplomacy in Latin America based on two intergovernmental scientific </a:t>
            </a:r>
            <a:r>
              <a:rPr lang="en-US" sz="2400" dirty="0" err="1">
                <a:latin typeface="Avenir"/>
                <a:ea typeface="Avenir"/>
                <a:cs typeface="Avenir"/>
                <a:sym typeface="Avenir"/>
              </a:rPr>
              <a:t>organisations</a:t>
            </a:r>
            <a:r>
              <a:rPr lang="en-US" sz="2400" dirty="0">
                <a:latin typeface="Avenir"/>
                <a:ea typeface="Avenir"/>
                <a:cs typeface="Avenir"/>
                <a:sym typeface="Avenir"/>
              </a:rPr>
              <a:t>. In addition to desk research, </a:t>
            </a:r>
            <a:r>
              <a:rPr lang="en-US" sz="2400" dirty="0" err="1">
                <a:latin typeface="Avenir"/>
                <a:ea typeface="Avenir"/>
                <a:cs typeface="Avenir"/>
                <a:sym typeface="Avenir"/>
              </a:rPr>
              <a:t>Margua</a:t>
            </a:r>
            <a:r>
              <a:rPr lang="en-US" sz="2400" dirty="0">
                <a:latin typeface="Avenir"/>
                <a:ea typeface="Avenir"/>
                <a:cs typeface="Avenir"/>
                <a:sym typeface="Avenir"/>
              </a:rPr>
              <a:t> attended their conferences of the parties and interviewed the delegates and secretariat. In this process she became familiar with social sciences research methods. </a:t>
            </a:r>
            <a:r>
              <a:rPr lang="en-US" u="sng" dirty="0">
                <a:solidFill>
                  <a:schemeClr val="accent1"/>
                </a:solidFill>
                <a:hlinkClick r:id="rId3"/>
              </a:rPr>
              <a:t>http://sciencediplomacy.org/article/2014/intergovernmental-scientific-networks-in-latin-america</a:t>
            </a:r>
            <a:r>
              <a:rPr lang="en-US" dirty="0">
                <a:solidFill>
                  <a:schemeClr val="accent1"/>
                </a:solidFill>
              </a:rPr>
              <a:t>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 name="Google Shape;153;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2400" dirty="0">
                <a:latin typeface="Avenir"/>
                <a:ea typeface="Avenir"/>
                <a:cs typeface="Avenir"/>
                <a:sym typeface="Avenir"/>
              </a:rPr>
              <a:t>DIY Job description: </a:t>
            </a:r>
            <a:r>
              <a:rPr lang="en-US" sz="2400" dirty="0" err="1">
                <a:latin typeface="Avenir"/>
                <a:ea typeface="Avenir"/>
                <a:cs typeface="Avenir"/>
                <a:sym typeface="Avenir"/>
              </a:rPr>
              <a:t>Margua</a:t>
            </a:r>
            <a:r>
              <a:rPr lang="en-US" sz="2400" dirty="0">
                <a:latin typeface="Avenir"/>
                <a:ea typeface="Avenir"/>
                <a:cs typeface="Avenir"/>
                <a:sym typeface="Avenir"/>
              </a:rPr>
              <a:t> joined the team at the AAAS Center for Science Diplomacy at an early stage and was able to choose her own projects and craft her own job description. At the same time, she became a faculty member at the Consortium for Science, Policy and Outcomes (CSPO) at Arizona State University in Washington DC, where she piloted some of teaching methodologies, later used to build the AAAS science diplomacy training program. </a:t>
            </a:r>
            <a:r>
              <a:rPr lang="en-US" sz="2400" dirty="0" err="1">
                <a:latin typeface="Avenir"/>
                <a:ea typeface="Avenir"/>
                <a:cs typeface="Avenir"/>
                <a:sym typeface="Avenir"/>
              </a:rPr>
              <a:t>Margua</a:t>
            </a:r>
            <a:r>
              <a:rPr lang="en-US" sz="2400" dirty="0">
                <a:latin typeface="Avenir"/>
                <a:ea typeface="Avenir"/>
                <a:cs typeface="Avenir"/>
                <a:sym typeface="Avenir"/>
              </a:rPr>
              <a:t> obtained a certificate in project management and a diploma in Diplomatic Theory and Practice with </a:t>
            </a:r>
            <a:r>
              <a:rPr lang="en-US" sz="2400" dirty="0" err="1">
                <a:latin typeface="Avenir"/>
                <a:ea typeface="Avenir"/>
                <a:cs typeface="Avenir"/>
                <a:sym typeface="Avenir"/>
              </a:rPr>
              <a:t>DiploFoundation</a:t>
            </a:r>
            <a:r>
              <a:rPr lang="en-US" sz="2400" dirty="0">
                <a:latin typeface="Avenir"/>
                <a:ea typeface="Avenir"/>
                <a:cs typeface="Avenir"/>
                <a:sym typeface="Avenir"/>
              </a:rPr>
              <a:t>.</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 name="Google Shape;161;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a:solidFill>
                  <a:srgbClr val="000000"/>
                </a:solidFill>
              </a:rPr>
              <a:t>Scientific relationships facilitated by a groundbreaking agreement between the Cuban Academy of Sciences and AAAS were key to reestablishing a trusting and productive relationship of mutual and global benefit after the US and Cuba restored diplomatic relations in 2015. Here is a write-up of my Cuba work with AAAS: </a:t>
            </a:r>
            <a:r>
              <a:rPr lang="en-US" u="sng">
                <a:solidFill>
                  <a:schemeClr val="hlink"/>
                </a:solidFill>
                <a:hlinkClick r:id="rId3"/>
              </a:rPr>
              <a:t>http://mediccreview.org/promoting-scientific-cooperation-in-times-of-diplomatic-challenges-sustained-partnership-between-the-cuban-academy-of-sciences-and-the-american-association-for-the-advancement-of-science/</a:t>
            </a:r>
            <a:r>
              <a:rPr lang="en-US" sz="2400">
                <a:solidFill>
                  <a:schemeClr val="accent1"/>
                </a:solidFill>
                <a:latin typeface="Avenir"/>
                <a:ea typeface="Avenir"/>
                <a:cs typeface="Avenir"/>
                <a:sym typeface="Avenir"/>
              </a:rPr>
              <a:t>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 name="Google Shape;168;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2400" dirty="0">
                <a:latin typeface="Avenir"/>
                <a:ea typeface="Avenir"/>
                <a:cs typeface="Avenir"/>
                <a:sym typeface="Avenir"/>
              </a:rPr>
              <a:t>Between 2015 and 2018, </a:t>
            </a:r>
            <a:r>
              <a:rPr lang="en-US" sz="2400" dirty="0" err="1">
                <a:latin typeface="Avenir"/>
                <a:ea typeface="Avenir"/>
                <a:cs typeface="Avenir"/>
                <a:sym typeface="Avenir"/>
              </a:rPr>
              <a:t>Margua</a:t>
            </a:r>
            <a:r>
              <a:rPr lang="en-US" sz="2400" dirty="0">
                <a:latin typeface="Avenir"/>
                <a:ea typeface="Avenir"/>
                <a:cs typeface="Avenir"/>
                <a:sym typeface="Avenir"/>
              </a:rPr>
              <a:t> helped </a:t>
            </a:r>
            <a:r>
              <a:rPr lang="en-US" sz="2400" dirty="0" err="1">
                <a:latin typeface="Avenir"/>
                <a:ea typeface="Avenir"/>
                <a:cs typeface="Avenir"/>
                <a:sym typeface="Avenir"/>
              </a:rPr>
              <a:t>organise</a:t>
            </a:r>
            <a:r>
              <a:rPr lang="en-US" sz="2400" dirty="0">
                <a:latin typeface="Avenir"/>
                <a:ea typeface="Avenir"/>
                <a:cs typeface="Avenir"/>
                <a:sym typeface="Avenir"/>
              </a:rPr>
              <a:t> three US delegations to US-Cuba binational workshops on scientific topics of mutual interest (neuroscience, cancer and infectious diseases) and launched the first fellowship program to bring young Cuban scientists for research exchanges to US laboratories. For the success of the engagements it was key to bring top US scientists in each field (some were Nobel laureates) to lend the program maximum credibility. It was also important to engage in horizontal dialogue, emphasizing the opportunities for mutual learning.</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bg>
      <p:bgPr>
        <a:solidFill>
          <a:srgbClr val="FFFFFF"/>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975359" y="3029937"/>
            <a:ext cx="11054082" cy="2090703"/>
          </a:xfrm>
          <a:prstGeom prst="rect">
            <a:avLst/>
          </a:prstGeom>
          <a:noFill/>
          <a:ln>
            <a:noFill/>
          </a:ln>
        </p:spPr>
        <p:txBody>
          <a:bodyPr spcFirstLastPara="1" wrap="square" lIns="65000" tIns="65000" rIns="65000" bIns="65000" anchor="ctr" anchorCtr="0">
            <a:normAutofit/>
          </a:bodyPr>
          <a:lstStyle>
            <a:lvl1pPr lvl="0" algn="ctr">
              <a:lnSpc>
                <a:spcPct val="100000"/>
              </a:lnSpc>
              <a:spcBef>
                <a:spcPts val="0"/>
              </a:spcBef>
              <a:spcAft>
                <a:spcPts val="0"/>
              </a:spcAft>
              <a:buClr>
                <a:srgbClr val="000000"/>
              </a:buClr>
              <a:buSzPts val="6200"/>
              <a:buFont typeface="Calibri"/>
              <a:buNone/>
              <a:defRPr sz="6200">
                <a:solidFill>
                  <a:srgbClr val="000000"/>
                </a:solidFill>
                <a:latin typeface="Calibri"/>
                <a:ea typeface="Calibri"/>
                <a:cs typeface="Calibri"/>
                <a:sym typeface="Calibri"/>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11" name="Google Shape;11;p26"/>
          <p:cNvSpPr txBox="1">
            <a:spLocks noGrp="1"/>
          </p:cNvSpPr>
          <p:nvPr>
            <p:ph type="body" idx="1"/>
          </p:nvPr>
        </p:nvSpPr>
        <p:spPr>
          <a:xfrm>
            <a:off x="1950719" y="5527040"/>
            <a:ext cx="9103361" cy="2492587"/>
          </a:xfrm>
          <a:prstGeom prst="rect">
            <a:avLst/>
          </a:prstGeom>
          <a:noFill/>
          <a:ln>
            <a:noFill/>
          </a:ln>
        </p:spPr>
        <p:txBody>
          <a:bodyPr spcFirstLastPara="1" wrap="square" lIns="65000" tIns="65000" rIns="65000" bIns="65000" anchor="t" anchorCtr="0">
            <a:normAutofit/>
          </a:bodyPr>
          <a:lstStyle>
            <a:lvl1pPr marL="457200" lvl="0" indent="-228600" algn="ctr">
              <a:lnSpc>
                <a:spcPct val="100000"/>
              </a:lnSpc>
              <a:spcBef>
                <a:spcPts val="1000"/>
              </a:spcBef>
              <a:spcAft>
                <a:spcPts val="0"/>
              </a:spcAft>
              <a:buClr>
                <a:srgbClr val="888888"/>
              </a:buClr>
              <a:buSzPts val="4400"/>
              <a:buFont typeface="Calibri"/>
              <a:buNone/>
              <a:defRPr sz="4400">
                <a:solidFill>
                  <a:srgbClr val="888888"/>
                </a:solidFill>
                <a:latin typeface="Calibri"/>
                <a:ea typeface="Calibri"/>
                <a:cs typeface="Calibri"/>
                <a:sym typeface="Calibri"/>
              </a:defRPr>
            </a:lvl1pPr>
            <a:lvl2pPr marL="914400" lvl="1" indent="-228600" algn="ctr">
              <a:lnSpc>
                <a:spcPct val="100000"/>
              </a:lnSpc>
              <a:spcBef>
                <a:spcPts val="1000"/>
              </a:spcBef>
              <a:spcAft>
                <a:spcPts val="0"/>
              </a:spcAft>
              <a:buClr>
                <a:srgbClr val="888888"/>
              </a:buClr>
              <a:buSzPts val="4400"/>
              <a:buFont typeface="Calibri"/>
              <a:buNone/>
              <a:defRPr sz="4400">
                <a:solidFill>
                  <a:srgbClr val="888888"/>
                </a:solidFill>
                <a:latin typeface="Calibri"/>
                <a:ea typeface="Calibri"/>
                <a:cs typeface="Calibri"/>
                <a:sym typeface="Calibri"/>
              </a:defRPr>
            </a:lvl2pPr>
            <a:lvl3pPr marL="1371600" lvl="2" indent="-228600" algn="ctr">
              <a:lnSpc>
                <a:spcPct val="100000"/>
              </a:lnSpc>
              <a:spcBef>
                <a:spcPts val="1000"/>
              </a:spcBef>
              <a:spcAft>
                <a:spcPts val="0"/>
              </a:spcAft>
              <a:buClr>
                <a:srgbClr val="888888"/>
              </a:buClr>
              <a:buSzPts val="4400"/>
              <a:buFont typeface="Calibri"/>
              <a:buNone/>
              <a:defRPr sz="4400">
                <a:solidFill>
                  <a:srgbClr val="888888"/>
                </a:solidFill>
                <a:latin typeface="Calibri"/>
                <a:ea typeface="Calibri"/>
                <a:cs typeface="Calibri"/>
                <a:sym typeface="Calibri"/>
              </a:defRPr>
            </a:lvl3pPr>
            <a:lvl4pPr marL="1828800" lvl="3" indent="-228600" algn="ctr">
              <a:lnSpc>
                <a:spcPct val="100000"/>
              </a:lnSpc>
              <a:spcBef>
                <a:spcPts val="1000"/>
              </a:spcBef>
              <a:spcAft>
                <a:spcPts val="0"/>
              </a:spcAft>
              <a:buClr>
                <a:srgbClr val="888888"/>
              </a:buClr>
              <a:buSzPts val="4400"/>
              <a:buFont typeface="Calibri"/>
              <a:buNone/>
              <a:defRPr sz="4400">
                <a:solidFill>
                  <a:srgbClr val="888888"/>
                </a:solidFill>
                <a:latin typeface="Calibri"/>
                <a:ea typeface="Calibri"/>
                <a:cs typeface="Calibri"/>
                <a:sym typeface="Calibri"/>
              </a:defRPr>
            </a:lvl4pPr>
            <a:lvl5pPr marL="2286000" lvl="4" indent="-228600" algn="ctr">
              <a:lnSpc>
                <a:spcPct val="100000"/>
              </a:lnSpc>
              <a:spcBef>
                <a:spcPts val="1000"/>
              </a:spcBef>
              <a:spcAft>
                <a:spcPts val="0"/>
              </a:spcAft>
              <a:buClr>
                <a:srgbClr val="888888"/>
              </a:buClr>
              <a:buSzPts val="4400"/>
              <a:buFont typeface="Calibri"/>
              <a:buNone/>
              <a:defRPr sz="4400">
                <a:solidFill>
                  <a:srgbClr val="888888"/>
                </a:solidFill>
                <a:latin typeface="Calibri"/>
                <a:ea typeface="Calibri"/>
                <a:cs typeface="Calibri"/>
                <a:sym typeface="Calibri"/>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12" name="Google Shape;12;p26"/>
          <p:cNvSpPr txBox="1">
            <a:spLocks noGrp="1"/>
          </p:cNvSpPr>
          <p:nvPr>
            <p:ph type="sldNum" idx="12"/>
          </p:nvPr>
        </p:nvSpPr>
        <p:spPr>
          <a:xfrm>
            <a:off x="11998689" y="9114112"/>
            <a:ext cx="355871" cy="371349"/>
          </a:xfrm>
          <a:prstGeom prst="rect">
            <a:avLst/>
          </a:prstGeom>
          <a:noFill/>
          <a:ln>
            <a:noFill/>
          </a:ln>
        </p:spPr>
        <p:txBody>
          <a:bodyPr spcFirstLastPara="1" wrap="square" lIns="65000" tIns="65000" rIns="65000" bIns="65000" anchor="ctr" anchorCtr="0">
            <a:spAutoFit/>
          </a:bodyPr>
          <a:lstStyle>
            <a:lvl1pPr marL="0" marR="0" lvl="0"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600"/>
              <a:buFont typeface="Calibri"/>
              <a:buNone/>
              <a:defRPr>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44"/>
        <p:cNvGrpSpPr/>
        <p:nvPr/>
      </p:nvGrpSpPr>
      <p:grpSpPr>
        <a:xfrm>
          <a:off x="0" y="0"/>
          <a:ext cx="0" cy="0"/>
          <a:chOff x="0" y="0"/>
          <a:chExt cx="0" cy="0"/>
        </a:xfrm>
      </p:grpSpPr>
      <p:sp>
        <p:nvSpPr>
          <p:cNvPr id="45" name="Google Shape;45;p35"/>
          <p:cNvSpPr>
            <a:spLocks noGrp="1"/>
          </p:cNvSpPr>
          <p:nvPr>
            <p:ph type="pic" idx="2"/>
          </p:nvPr>
        </p:nvSpPr>
        <p:spPr>
          <a:xfrm>
            <a:off x="2451058" y="-138499"/>
            <a:ext cx="13525502" cy="901700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46" name="Google Shape;46;p35"/>
          <p:cNvSpPr txBox="1">
            <a:spLocks noGrp="1"/>
          </p:cNvSpPr>
          <p:nvPr>
            <p:ph type="title"/>
          </p:nvPr>
        </p:nvSpPr>
        <p:spPr>
          <a:xfrm>
            <a:off x="952500" y="635000"/>
            <a:ext cx="5334000" cy="39878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FFFFFF"/>
              </a:buClr>
              <a:buSzPts val="6000"/>
              <a:buFont typeface="Helvetica Neue"/>
              <a:buNone/>
              <a:defRPr sz="6000"/>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47" name="Google Shape;47;p35"/>
          <p:cNvSpPr txBox="1">
            <a:spLocks noGrp="1"/>
          </p:cNvSpPr>
          <p:nvPr>
            <p:ph type="body" idx="1"/>
          </p:nvPr>
        </p:nvSpPr>
        <p:spPr>
          <a:xfrm>
            <a:off x="952500" y="4724400"/>
            <a:ext cx="5334000" cy="41148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700"/>
              <a:buFont typeface="Helvetica Neue"/>
              <a:buNone/>
              <a:defRPr sz="3700"/>
            </a:lvl1pPr>
            <a:lvl2pPr marL="914400" lvl="1" indent="-228600" algn="ctr">
              <a:lnSpc>
                <a:spcPct val="100000"/>
              </a:lnSpc>
              <a:spcBef>
                <a:spcPts val="0"/>
              </a:spcBef>
              <a:spcAft>
                <a:spcPts val="0"/>
              </a:spcAft>
              <a:buClr>
                <a:srgbClr val="FFFFFF"/>
              </a:buClr>
              <a:buSzPts val="3700"/>
              <a:buFont typeface="Helvetica Neue"/>
              <a:buNone/>
              <a:defRPr sz="3700"/>
            </a:lvl2pPr>
            <a:lvl3pPr marL="1371600" lvl="2" indent="-228600" algn="ctr">
              <a:lnSpc>
                <a:spcPct val="100000"/>
              </a:lnSpc>
              <a:spcBef>
                <a:spcPts val="0"/>
              </a:spcBef>
              <a:spcAft>
                <a:spcPts val="0"/>
              </a:spcAft>
              <a:buClr>
                <a:srgbClr val="FFFFFF"/>
              </a:buClr>
              <a:buSzPts val="3700"/>
              <a:buFont typeface="Helvetica Neue"/>
              <a:buNone/>
              <a:defRPr sz="3700"/>
            </a:lvl3pPr>
            <a:lvl4pPr marL="1828800" lvl="3" indent="-228600" algn="ctr">
              <a:lnSpc>
                <a:spcPct val="100000"/>
              </a:lnSpc>
              <a:spcBef>
                <a:spcPts val="0"/>
              </a:spcBef>
              <a:spcAft>
                <a:spcPts val="0"/>
              </a:spcAft>
              <a:buClr>
                <a:srgbClr val="FFFFFF"/>
              </a:buClr>
              <a:buSzPts val="3700"/>
              <a:buFont typeface="Helvetica Neue"/>
              <a:buNone/>
              <a:defRPr sz="3700"/>
            </a:lvl4pPr>
            <a:lvl5pPr marL="2286000" lvl="4" indent="-228600" algn="ctr">
              <a:lnSpc>
                <a:spcPct val="100000"/>
              </a:lnSpc>
              <a:spcBef>
                <a:spcPts val="0"/>
              </a:spcBef>
              <a:spcAft>
                <a:spcPts val="0"/>
              </a:spcAft>
              <a:buClr>
                <a:srgbClr val="FFFFFF"/>
              </a:buClr>
              <a:buSzPts val="3700"/>
              <a:buFont typeface="Helvetica Neue"/>
              <a:buNone/>
              <a:defRPr sz="3700"/>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48" name="Google Shape;48;p35"/>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49"/>
        <p:cNvGrpSpPr/>
        <p:nvPr/>
      </p:nvGrpSpPr>
      <p:grpSpPr>
        <a:xfrm>
          <a:off x="0" y="0"/>
          <a:ext cx="0" cy="0"/>
          <a:chOff x="0" y="0"/>
          <a:chExt cx="0" cy="0"/>
        </a:xfrm>
      </p:grpSpPr>
      <p:sp>
        <p:nvSpPr>
          <p:cNvPr id="50" name="Google Shape;50;p36"/>
          <p:cNvSpPr txBox="1">
            <a:spLocks noGrp="1"/>
          </p:cNvSpPr>
          <p:nvPr>
            <p:ph type="title"/>
          </p:nvPr>
        </p:nvSpPr>
        <p:spPr>
          <a:xfrm>
            <a:off x="952500" y="2540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51" name="Google Shape;51;p36"/>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52"/>
        <p:cNvGrpSpPr/>
        <p:nvPr/>
      </p:nvGrpSpPr>
      <p:grpSpPr>
        <a:xfrm>
          <a:off x="0" y="0"/>
          <a:ext cx="0" cy="0"/>
          <a:chOff x="0" y="0"/>
          <a:chExt cx="0" cy="0"/>
        </a:xfrm>
      </p:grpSpPr>
      <p:sp>
        <p:nvSpPr>
          <p:cNvPr id="53" name="Google Shape;53;p37"/>
          <p:cNvSpPr txBox="1">
            <a:spLocks noGrp="1"/>
          </p:cNvSpPr>
          <p:nvPr>
            <p:ph type="title"/>
          </p:nvPr>
        </p:nvSpPr>
        <p:spPr>
          <a:xfrm>
            <a:off x="952500" y="2540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54" name="Google Shape;54;p37"/>
          <p:cNvSpPr txBox="1">
            <a:spLocks noGrp="1"/>
          </p:cNvSpPr>
          <p:nvPr>
            <p:ph type="body" idx="1"/>
          </p:nvPr>
        </p:nvSpPr>
        <p:spPr>
          <a:xfrm>
            <a:off x="952500" y="2590800"/>
            <a:ext cx="11099800" cy="6286500"/>
          </a:xfrm>
          <a:prstGeom prst="rect">
            <a:avLst/>
          </a:prstGeom>
          <a:noFill/>
          <a:ln>
            <a:noFill/>
          </a:ln>
        </p:spPr>
        <p:txBody>
          <a:bodyPr spcFirstLastPara="1" wrap="square" lIns="50800" tIns="50800" rIns="50800" bIns="50800" anchor="ctr" anchorCtr="0">
            <a:normAutofit/>
          </a:bodyPr>
          <a:lstStyle>
            <a:lvl1pPr marL="457200" lvl="0" indent="-394335" algn="l">
              <a:lnSpc>
                <a:spcPct val="100000"/>
              </a:lnSpc>
              <a:spcBef>
                <a:spcPts val="4200"/>
              </a:spcBef>
              <a:spcAft>
                <a:spcPts val="0"/>
              </a:spcAft>
              <a:buClr>
                <a:srgbClr val="FFFFFF"/>
              </a:buClr>
              <a:buSzPts val="2610"/>
              <a:buChar char="•"/>
              <a:defRPr/>
            </a:lvl1pPr>
            <a:lvl2pPr marL="914400" lvl="1" indent="-394335" algn="l">
              <a:lnSpc>
                <a:spcPct val="100000"/>
              </a:lnSpc>
              <a:spcBef>
                <a:spcPts val="4200"/>
              </a:spcBef>
              <a:spcAft>
                <a:spcPts val="0"/>
              </a:spcAft>
              <a:buClr>
                <a:srgbClr val="FFFFFF"/>
              </a:buClr>
              <a:buSzPts val="2610"/>
              <a:buChar char="•"/>
              <a:defRPr/>
            </a:lvl2pPr>
            <a:lvl3pPr marL="1371600" lvl="2" indent="-394335" algn="l">
              <a:lnSpc>
                <a:spcPct val="100000"/>
              </a:lnSpc>
              <a:spcBef>
                <a:spcPts val="4200"/>
              </a:spcBef>
              <a:spcAft>
                <a:spcPts val="0"/>
              </a:spcAft>
              <a:buClr>
                <a:srgbClr val="FFFFFF"/>
              </a:buClr>
              <a:buSzPts val="2610"/>
              <a:buChar char="•"/>
              <a:defRPr/>
            </a:lvl3pPr>
            <a:lvl4pPr marL="1828800" lvl="3" indent="-394335" algn="l">
              <a:lnSpc>
                <a:spcPct val="100000"/>
              </a:lnSpc>
              <a:spcBef>
                <a:spcPts val="4200"/>
              </a:spcBef>
              <a:spcAft>
                <a:spcPts val="0"/>
              </a:spcAft>
              <a:buClr>
                <a:srgbClr val="FFFFFF"/>
              </a:buClr>
              <a:buSzPts val="2610"/>
              <a:buChar char="•"/>
              <a:defRPr/>
            </a:lvl4pPr>
            <a:lvl5pPr marL="2286000" lvl="4" indent="-394335" algn="l">
              <a:lnSpc>
                <a:spcPct val="100000"/>
              </a:lnSpc>
              <a:spcBef>
                <a:spcPts val="4200"/>
              </a:spcBef>
              <a:spcAft>
                <a:spcPts val="0"/>
              </a:spcAft>
              <a:buClr>
                <a:srgbClr val="FFFFFF"/>
              </a:buClr>
              <a:buSzPts val="2610"/>
              <a:buChar cha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55" name="Google Shape;55;p37"/>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56"/>
        <p:cNvGrpSpPr/>
        <p:nvPr/>
      </p:nvGrpSpPr>
      <p:grpSpPr>
        <a:xfrm>
          <a:off x="0" y="0"/>
          <a:ext cx="0" cy="0"/>
          <a:chOff x="0" y="0"/>
          <a:chExt cx="0" cy="0"/>
        </a:xfrm>
      </p:grpSpPr>
      <p:sp>
        <p:nvSpPr>
          <p:cNvPr id="57" name="Google Shape;57;p38"/>
          <p:cNvSpPr>
            <a:spLocks noGrp="1"/>
          </p:cNvSpPr>
          <p:nvPr>
            <p:ph type="pic" idx="2"/>
          </p:nvPr>
        </p:nvSpPr>
        <p:spPr>
          <a:xfrm>
            <a:off x="4473575" y="2032000"/>
            <a:ext cx="10287000" cy="6858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58" name="Google Shape;58;p38"/>
          <p:cNvSpPr txBox="1">
            <a:spLocks noGrp="1"/>
          </p:cNvSpPr>
          <p:nvPr>
            <p:ph type="title"/>
          </p:nvPr>
        </p:nvSpPr>
        <p:spPr>
          <a:xfrm>
            <a:off x="952500" y="254000"/>
            <a:ext cx="11099800" cy="2159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59" name="Google Shape;59;p38"/>
          <p:cNvSpPr txBox="1">
            <a:spLocks noGrp="1"/>
          </p:cNvSpPr>
          <p:nvPr>
            <p:ph type="body" idx="1"/>
          </p:nvPr>
        </p:nvSpPr>
        <p:spPr>
          <a:xfrm>
            <a:off x="952500" y="2590800"/>
            <a:ext cx="5334000" cy="6286500"/>
          </a:xfrm>
          <a:prstGeom prst="rect">
            <a:avLst/>
          </a:prstGeom>
          <a:noFill/>
          <a:ln>
            <a:noFill/>
          </a:ln>
        </p:spPr>
        <p:txBody>
          <a:bodyPr spcFirstLastPara="1" wrap="square" lIns="50800" tIns="50800" rIns="50800" bIns="50800" anchor="ctr" anchorCtr="0">
            <a:normAutofit/>
          </a:bodyPr>
          <a:lstStyle>
            <a:lvl1pPr marL="457200" lvl="0" indent="-486410" algn="l">
              <a:lnSpc>
                <a:spcPct val="100000"/>
              </a:lnSpc>
              <a:spcBef>
                <a:spcPts val="3200"/>
              </a:spcBef>
              <a:spcAft>
                <a:spcPts val="0"/>
              </a:spcAft>
              <a:buClr>
                <a:srgbClr val="FFFFFF"/>
              </a:buClr>
              <a:buSzPts val="4060"/>
              <a:buFont typeface="Helvetica Neue"/>
              <a:buChar char="•"/>
              <a:defRPr sz="2800"/>
            </a:lvl1pPr>
            <a:lvl2pPr marL="914400" lvl="1" indent="-486410" algn="l">
              <a:lnSpc>
                <a:spcPct val="100000"/>
              </a:lnSpc>
              <a:spcBef>
                <a:spcPts val="3200"/>
              </a:spcBef>
              <a:spcAft>
                <a:spcPts val="0"/>
              </a:spcAft>
              <a:buClr>
                <a:srgbClr val="FFFFFF"/>
              </a:buClr>
              <a:buSzPts val="4060"/>
              <a:buFont typeface="Helvetica Neue"/>
              <a:buChar char="•"/>
              <a:defRPr sz="2800"/>
            </a:lvl2pPr>
            <a:lvl3pPr marL="1371600" lvl="2" indent="-486410" algn="l">
              <a:lnSpc>
                <a:spcPct val="100000"/>
              </a:lnSpc>
              <a:spcBef>
                <a:spcPts val="3200"/>
              </a:spcBef>
              <a:spcAft>
                <a:spcPts val="0"/>
              </a:spcAft>
              <a:buClr>
                <a:srgbClr val="FFFFFF"/>
              </a:buClr>
              <a:buSzPts val="4060"/>
              <a:buFont typeface="Helvetica Neue"/>
              <a:buChar char="•"/>
              <a:defRPr sz="2800"/>
            </a:lvl3pPr>
            <a:lvl4pPr marL="1828800" lvl="3" indent="-486410" algn="l">
              <a:lnSpc>
                <a:spcPct val="100000"/>
              </a:lnSpc>
              <a:spcBef>
                <a:spcPts val="3200"/>
              </a:spcBef>
              <a:spcAft>
                <a:spcPts val="0"/>
              </a:spcAft>
              <a:buClr>
                <a:srgbClr val="FFFFFF"/>
              </a:buClr>
              <a:buSzPts val="4060"/>
              <a:buFont typeface="Helvetica Neue"/>
              <a:buChar char="•"/>
              <a:defRPr sz="2800"/>
            </a:lvl4pPr>
            <a:lvl5pPr marL="2286000" lvl="4" indent="-486410" algn="l">
              <a:lnSpc>
                <a:spcPct val="100000"/>
              </a:lnSpc>
              <a:spcBef>
                <a:spcPts val="3200"/>
              </a:spcBef>
              <a:spcAft>
                <a:spcPts val="0"/>
              </a:spcAft>
              <a:buClr>
                <a:srgbClr val="FFFFFF"/>
              </a:buClr>
              <a:buSzPts val="4060"/>
              <a:buFont typeface="Helvetica Neue"/>
              <a:buChar char="•"/>
              <a:defRPr sz="2800"/>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60" name="Google Shape;60;p38"/>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61"/>
        <p:cNvGrpSpPr/>
        <p:nvPr/>
      </p:nvGrpSpPr>
      <p:grpSpPr>
        <a:xfrm>
          <a:off x="0" y="0"/>
          <a:ext cx="0" cy="0"/>
          <a:chOff x="0" y="0"/>
          <a:chExt cx="0" cy="0"/>
        </a:xfrm>
      </p:grpSpPr>
      <p:sp>
        <p:nvSpPr>
          <p:cNvPr id="62" name="Google Shape;62;p39"/>
          <p:cNvSpPr txBox="1">
            <a:spLocks noGrp="1"/>
          </p:cNvSpPr>
          <p:nvPr>
            <p:ph type="body" idx="1"/>
          </p:nvPr>
        </p:nvSpPr>
        <p:spPr>
          <a:xfrm>
            <a:off x="952500" y="1270000"/>
            <a:ext cx="11099800" cy="7213600"/>
          </a:xfrm>
          <a:prstGeom prst="rect">
            <a:avLst/>
          </a:prstGeom>
          <a:noFill/>
          <a:ln>
            <a:noFill/>
          </a:ln>
        </p:spPr>
        <p:txBody>
          <a:bodyPr spcFirstLastPara="1" wrap="square" lIns="50800" tIns="50800" rIns="50800" bIns="50800" anchor="ctr" anchorCtr="0">
            <a:normAutofit/>
          </a:bodyPr>
          <a:lstStyle>
            <a:lvl1pPr marL="457200" lvl="0" indent="-394335" algn="l">
              <a:lnSpc>
                <a:spcPct val="100000"/>
              </a:lnSpc>
              <a:spcBef>
                <a:spcPts val="4200"/>
              </a:spcBef>
              <a:spcAft>
                <a:spcPts val="0"/>
              </a:spcAft>
              <a:buClr>
                <a:srgbClr val="FFFFFF"/>
              </a:buClr>
              <a:buSzPts val="2610"/>
              <a:buChar char="•"/>
              <a:defRPr/>
            </a:lvl1pPr>
            <a:lvl2pPr marL="914400" lvl="1" indent="-394335" algn="l">
              <a:lnSpc>
                <a:spcPct val="100000"/>
              </a:lnSpc>
              <a:spcBef>
                <a:spcPts val="4200"/>
              </a:spcBef>
              <a:spcAft>
                <a:spcPts val="0"/>
              </a:spcAft>
              <a:buClr>
                <a:srgbClr val="FFFFFF"/>
              </a:buClr>
              <a:buSzPts val="2610"/>
              <a:buChar char="•"/>
              <a:defRPr/>
            </a:lvl2pPr>
            <a:lvl3pPr marL="1371600" lvl="2" indent="-394335" algn="l">
              <a:lnSpc>
                <a:spcPct val="100000"/>
              </a:lnSpc>
              <a:spcBef>
                <a:spcPts val="4200"/>
              </a:spcBef>
              <a:spcAft>
                <a:spcPts val="0"/>
              </a:spcAft>
              <a:buClr>
                <a:srgbClr val="FFFFFF"/>
              </a:buClr>
              <a:buSzPts val="2610"/>
              <a:buChar char="•"/>
              <a:defRPr/>
            </a:lvl3pPr>
            <a:lvl4pPr marL="1828800" lvl="3" indent="-394335" algn="l">
              <a:lnSpc>
                <a:spcPct val="100000"/>
              </a:lnSpc>
              <a:spcBef>
                <a:spcPts val="4200"/>
              </a:spcBef>
              <a:spcAft>
                <a:spcPts val="0"/>
              </a:spcAft>
              <a:buClr>
                <a:srgbClr val="FFFFFF"/>
              </a:buClr>
              <a:buSzPts val="2610"/>
              <a:buChar char="•"/>
              <a:defRPr/>
            </a:lvl4pPr>
            <a:lvl5pPr marL="2286000" lvl="4" indent="-394335" algn="l">
              <a:lnSpc>
                <a:spcPct val="100000"/>
              </a:lnSpc>
              <a:spcBef>
                <a:spcPts val="4200"/>
              </a:spcBef>
              <a:spcAft>
                <a:spcPts val="0"/>
              </a:spcAft>
              <a:buClr>
                <a:srgbClr val="FFFFFF"/>
              </a:buClr>
              <a:buSzPts val="2610"/>
              <a:buChar cha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63" name="Google Shape;63;p39"/>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64"/>
        <p:cNvGrpSpPr/>
        <p:nvPr/>
      </p:nvGrpSpPr>
      <p:grpSpPr>
        <a:xfrm>
          <a:off x="0" y="0"/>
          <a:ext cx="0" cy="0"/>
          <a:chOff x="0" y="0"/>
          <a:chExt cx="0" cy="0"/>
        </a:xfrm>
      </p:grpSpPr>
      <p:sp>
        <p:nvSpPr>
          <p:cNvPr id="65" name="Google Shape;65;p40"/>
          <p:cNvSpPr>
            <a:spLocks noGrp="1"/>
          </p:cNvSpPr>
          <p:nvPr>
            <p:ph type="pic" idx="2"/>
          </p:nvPr>
        </p:nvSpPr>
        <p:spPr>
          <a:xfrm>
            <a:off x="6426200" y="4965700"/>
            <a:ext cx="5886450" cy="39243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66" name="Google Shape;66;p40"/>
          <p:cNvSpPr>
            <a:spLocks noGrp="1"/>
          </p:cNvSpPr>
          <p:nvPr>
            <p:ph type="pic" idx="3"/>
          </p:nvPr>
        </p:nvSpPr>
        <p:spPr>
          <a:xfrm>
            <a:off x="6737350" y="639233"/>
            <a:ext cx="5880100" cy="3920067"/>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67" name="Google Shape;67;p40"/>
          <p:cNvSpPr>
            <a:spLocks noGrp="1"/>
          </p:cNvSpPr>
          <p:nvPr>
            <p:ph type="pic" idx="4"/>
          </p:nvPr>
        </p:nvSpPr>
        <p:spPr>
          <a:xfrm>
            <a:off x="-3400425" y="-127000"/>
            <a:ext cx="13525500" cy="9017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68" name="Google Shape;68;p40"/>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9"/>
        <p:cNvGrpSpPr/>
        <p:nvPr/>
      </p:nvGrpSpPr>
      <p:grpSpPr>
        <a:xfrm>
          <a:off x="0" y="0"/>
          <a:ext cx="0" cy="0"/>
          <a:chOff x="0" y="0"/>
          <a:chExt cx="0" cy="0"/>
        </a:xfrm>
      </p:grpSpPr>
      <p:sp>
        <p:nvSpPr>
          <p:cNvPr id="70" name="Google Shape;70;p41"/>
          <p:cNvSpPr txBox="1">
            <a:spLocks noGrp="1"/>
          </p:cNvSpPr>
          <p:nvPr>
            <p:ph type="body" idx="1"/>
          </p:nvPr>
        </p:nvSpPr>
        <p:spPr>
          <a:xfrm>
            <a:off x="1270000" y="6362700"/>
            <a:ext cx="10464800" cy="461366"/>
          </a:xfrm>
          <a:prstGeom prst="rect">
            <a:avLst/>
          </a:prstGeom>
          <a:noFill/>
          <a:ln>
            <a:noFill/>
          </a:ln>
        </p:spPr>
        <p:txBody>
          <a:bodyPr spcFirstLastPara="1" wrap="square" lIns="50800" tIns="50800" rIns="50800" bIns="50800" anchor="t" anchorCtr="0">
            <a:spAutoFit/>
          </a:bodyPr>
          <a:lstStyle>
            <a:lvl1pPr marL="457200" lvl="0" indent="-228600" algn="ctr">
              <a:lnSpc>
                <a:spcPct val="100000"/>
              </a:lnSpc>
              <a:spcBef>
                <a:spcPts val="0"/>
              </a:spcBef>
              <a:spcAft>
                <a:spcPts val="0"/>
              </a:spcAft>
              <a:buClr>
                <a:srgbClr val="FFFFFF"/>
              </a:buClr>
              <a:buSzPts val="2400"/>
              <a:buFont typeface="Helvetica Neue"/>
              <a:buNone/>
              <a:defRPr sz="2400" i="1"/>
            </a:lvl1pPr>
            <a:lvl2pPr marL="914400" lvl="1" indent="-394335" algn="l">
              <a:lnSpc>
                <a:spcPct val="100000"/>
              </a:lnSpc>
              <a:spcBef>
                <a:spcPts val="4200"/>
              </a:spcBef>
              <a:spcAft>
                <a:spcPts val="0"/>
              </a:spcAft>
              <a:buSzPts val="2610"/>
              <a:buChar char="•"/>
              <a:defRPr/>
            </a:lvl2pPr>
            <a:lvl3pPr marL="1371600" lvl="2" indent="-394335" algn="l">
              <a:lnSpc>
                <a:spcPct val="100000"/>
              </a:lnSpc>
              <a:spcBef>
                <a:spcPts val="4200"/>
              </a:spcBef>
              <a:spcAft>
                <a:spcPts val="0"/>
              </a:spcAft>
              <a:buSzPts val="2610"/>
              <a:buChar char="•"/>
              <a:defRPr/>
            </a:lvl3pPr>
            <a:lvl4pPr marL="1828800" lvl="3" indent="-394335" algn="l">
              <a:lnSpc>
                <a:spcPct val="100000"/>
              </a:lnSpc>
              <a:spcBef>
                <a:spcPts val="4200"/>
              </a:spcBef>
              <a:spcAft>
                <a:spcPts val="0"/>
              </a:spcAft>
              <a:buSzPts val="2610"/>
              <a:buChar char="•"/>
              <a:defRPr/>
            </a:lvl4pPr>
            <a:lvl5pPr marL="2286000" lvl="4" indent="-394335" algn="l">
              <a:lnSpc>
                <a:spcPct val="100000"/>
              </a:lnSpc>
              <a:spcBef>
                <a:spcPts val="4200"/>
              </a:spcBef>
              <a:spcAft>
                <a:spcPts val="0"/>
              </a:spcAft>
              <a:buSzPts val="2610"/>
              <a:buChar cha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71" name="Google Shape;71;p41"/>
          <p:cNvSpPr txBox="1">
            <a:spLocks noGrp="1"/>
          </p:cNvSpPr>
          <p:nvPr>
            <p:ph type="body" idx="2"/>
          </p:nvPr>
        </p:nvSpPr>
        <p:spPr>
          <a:xfrm>
            <a:off x="1270000" y="4308599"/>
            <a:ext cx="10464800" cy="609776"/>
          </a:xfrm>
          <a:prstGeom prst="rect">
            <a:avLst/>
          </a:prstGeom>
          <a:noFill/>
          <a:ln>
            <a:noFill/>
          </a:ln>
        </p:spPr>
        <p:txBody>
          <a:bodyPr spcFirstLastPara="1" wrap="square" lIns="50800" tIns="50800" rIns="50800" bIns="50800" anchor="ctr" anchorCtr="0">
            <a:spAutoFit/>
          </a:bodyPr>
          <a:lstStyle>
            <a:lvl1pPr marL="457200" lvl="0" indent="-228600" algn="ctr">
              <a:lnSpc>
                <a:spcPct val="100000"/>
              </a:lnSpc>
              <a:spcBef>
                <a:spcPts val="0"/>
              </a:spcBef>
              <a:spcAft>
                <a:spcPts val="0"/>
              </a:spcAft>
              <a:buClr>
                <a:srgbClr val="FFFFFF"/>
              </a:buClr>
              <a:buSzPts val="3400"/>
              <a:buFont typeface="Helvetica Neue"/>
              <a:buNone/>
              <a:defRPr sz="3400">
                <a:latin typeface="Helvetica Neue"/>
                <a:ea typeface="Helvetica Neue"/>
                <a:cs typeface="Helvetica Neue"/>
                <a:sym typeface="Helvetica Neue"/>
              </a:defRPr>
            </a:lvl1pPr>
            <a:lvl2pPr marL="914400" lvl="1" indent="-394335" algn="l">
              <a:lnSpc>
                <a:spcPct val="100000"/>
              </a:lnSpc>
              <a:spcBef>
                <a:spcPts val="4200"/>
              </a:spcBef>
              <a:spcAft>
                <a:spcPts val="0"/>
              </a:spcAft>
              <a:buSzPts val="2610"/>
              <a:buChar char="•"/>
              <a:defRPr/>
            </a:lvl2pPr>
            <a:lvl3pPr marL="1371600" lvl="2" indent="-394335" algn="l">
              <a:lnSpc>
                <a:spcPct val="100000"/>
              </a:lnSpc>
              <a:spcBef>
                <a:spcPts val="4200"/>
              </a:spcBef>
              <a:spcAft>
                <a:spcPts val="0"/>
              </a:spcAft>
              <a:buSzPts val="2610"/>
              <a:buChar char="•"/>
              <a:defRPr/>
            </a:lvl3pPr>
            <a:lvl4pPr marL="1828800" lvl="3" indent="-394335" algn="l">
              <a:lnSpc>
                <a:spcPct val="100000"/>
              </a:lnSpc>
              <a:spcBef>
                <a:spcPts val="4200"/>
              </a:spcBef>
              <a:spcAft>
                <a:spcPts val="0"/>
              </a:spcAft>
              <a:buSzPts val="2610"/>
              <a:buChar char="•"/>
              <a:defRPr/>
            </a:lvl4pPr>
            <a:lvl5pPr marL="2286000" lvl="4" indent="-394335" algn="l">
              <a:lnSpc>
                <a:spcPct val="100000"/>
              </a:lnSpc>
              <a:spcBef>
                <a:spcPts val="4200"/>
              </a:spcBef>
              <a:spcAft>
                <a:spcPts val="0"/>
              </a:spcAft>
              <a:buSzPts val="2610"/>
              <a:buChar cha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72" name="Google Shape;72;p41"/>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73"/>
        <p:cNvGrpSpPr/>
        <p:nvPr/>
      </p:nvGrpSpPr>
      <p:grpSpPr>
        <a:xfrm>
          <a:off x="0" y="0"/>
          <a:ext cx="0" cy="0"/>
          <a:chOff x="0" y="0"/>
          <a:chExt cx="0" cy="0"/>
        </a:xfrm>
      </p:grpSpPr>
      <p:sp>
        <p:nvSpPr>
          <p:cNvPr id="74" name="Google Shape;74;p42"/>
          <p:cNvSpPr>
            <a:spLocks noGrp="1"/>
          </p:cNvSpPr>
          <p:nvPr>
            <p:ph type="pic" idx="2"/>
          </p:nvPr>
        </p:nvSpPr>
        <p:spPr>
          <a:xfrm>
            <a:off x="-929606" y="-12700"/>
            <a:ext cx="16551777" cy="1103451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75" name="Google Shape;75;p42"/>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6"/>
        <p:cNvGrpSpPr/>
        <p:nvPr/>
      </p:nvGrpSpPr>
      <p:grpSpPr>
        <a:xfrm>
          <a:off x="0" y="0"/>
          <a:ext cx="0" cy="0"/>
          <a:chOff x="0" y="0"/>
          <a:chExt cx="0" cy="0"/>
        </a:xfrm>
      </p:grpSpPr>
      <p:sp>
        <p:nvSpPr>
          <p:cNvPr id="77" name="Google Shape;77;p43"/>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a:xfrm>
            <a:off x="1083943" y="1914156"/>
            <a:ext cx="8556825" cy="2601428"/>
          </a:xfrm>
          <a:prstGeom prst="rect">
            <a:avLst/>
          </a:prstGeom>
        </p:spPr>
        <p:txBody>
          <a:bodyPr lIns="91428" tIns="45714" rIns="91428" bIns="45714"/>
          <a:lstStyle>
            <a:lvl1pPr marL="0" indent="0">
              <a:lnSpc>
                <a:spcPct val="120000"/>
              </a:lnSpc>
              <a:spcBef>
                <a:spcPts val="0"/>
              </a:spcBef>
              <a:buNone/>
              <a:defRPr sz="2809" b="1">
                <a:latin typeface="Verdana" panose="020B0604030504040204" pitchFamily="34" charset="0"/>
                <a:ea typeface="Verdana" panose="020B0604030504040204" pitchFamily="34" charset="0"/>
                <a:cs typeface="Verdana" panose="020B0604030504040204" pitchFamily="34" charset="0"/>
              </a:defRPr>
            </a:lvl1pPr>
            <a:lvl2pPr>
              <a:defRPr sz="2809" b="1">
                <a:latin typeface="Verdana" panose="020B0604030504040204" pitchFamily="34" charset="0"/>
                <a:ea typeface="Verdana" panose="020B0604030504040204" pitchFamily="34" charset="0"/>
                <a:cs typeface="Verdana" panose="020B0604030504040204" pitchFamily="34" charset="0"/>
              </a:defRPr>
            </a:lvl2pPr>
            <a:lvl3pPr>
              <a:defRPr sz="2809" b="1">
                <a:latin typeface="Verdana" panose="020B0604030504040204" pitchFamily="34" charset="0"/>
                <a:ea typeface="Verdana" panose="020B0604030504040204" pitchFamily="34" charset="0"/>
                <a:cs typeface="Verdana" panose="020B0604030504040204" pitchFamily="34" charset="0"/>
              </a:defRPr>
            </a:lvl3pPr>
            <a:lvl4pPr>
              <a:defRPr sz="2809" b="1">
                <a:latin typeface="Verdana" panose="020B0604030504040204" pitchFamily="34" charset="0"/>
                <a:ea typeface="Verdana" panose="020B0604030504040204" pitchFamily="34" charset="0"/>
                <a:cs typeface="Verdana" panose="020B0604030504040204" pitchFamily="34" charset="0"/>
              </a:defRPr>
            </a:lvl4pPr>
            <a:lvl5pPr>
              <a:defRPr sz="2809" b="1">
                <a:latin typeface="Verdana" panose="020B0604030504040204" pitchFamily="34" charset="0"/>
                <a:ea typeface="Verdana" panose="020B0604030504040204" pitchFamily="34" charset="0"/>
                <a:cs typeface="Verdana" panose="020B0604030504040204" pitchFamily="34" charset="0"/>
              </a:defRPr>
            </a:lvl5pPr>
          </a:lstStyle>
          <a:p>
            <a:pPr lvl="0"/>
            <a:r>
              <a:rPr lang="en-GB" noProof="0" dirty="0" err="1"/>
              <a:t>Textmasterformat</a:t>
            </a:r>
            <a:r>
              <a:rPr lang="en-GB" noProof="0" dirty="0"/>
              <a:t> </a:t>
            </a:r>
            <a:r>
              <a:rPr lang="en-GB" noProof="0" dirty="0" err="1"/>
              <a:t>bearbeiten</a:t>
            </a:r>
            <a:endParaRPr lang="en-GB" noProof="0" dirty="0"/>
          </a:p>
        </p:txBody>
      </p:sp>
      <p:sp>
        <p:nvSpPr>
          <p:cNvPr id="3" name="Footer Placeholder 4"/>
          <p:cNvSpPr>
            <a:spLocks noGrp="1"/>
          </p:cNvSpPr>
          <p:nvPr>
            <p:ph type="ftr" sz="quarter" idx="3"/>
          </p:nvPr>
        </p:nvSpPr>
        <p:spPr>
          <a:xfrm>
            <a:off x="1838400" y="9121949"/>
            <a:ext cx="6401044" cy="483765"/>
          </a:xfrm>
          <a:prstGeom prst="rect">
            <a:avLst/>
          </a:prstGeom>
        </p:spPr>
        <p:txBody>
          <a:bodyPr vert="horz" lIns="129599" tIns="64800" rIns="129599" bIns="64800" rtlCol="0" anchor="ctr"/>
          <a:lstStyle>
            <a:lvl1pPr algn="just">
              <a:defRPr sz="1204">
                <a:solidFill>
                  <a:srgbClr val="3C3C3C"/>
                </a:solidFill>
                <a:latin typeface="Verdana" panose="020B0604030504040204" pitchFamily="34" charset="0"/>
                <a:ea typeface="Verdana" panose="020B0604030504040204" pitchFamily="34" charset="0"/>
                <a:cs typeface="Verdana" panose="020B0604030504040204" pitchFamily="34" charset="0"/>
              </a:defRPr>
            </a:lvl1pPr>
          </a:lstStyle>
          <a:p>
            <a:r>
              <a:rPr lang="en-GB" dirty="0"/>
              <a:t>This project has received funding from the European Union’s Horizon 2020 research and innovation programme under grant agreement No 770342.</a:t>
            </a:r>
          </a:p>
        </p:txBody>
      </p:sp>
    </p:spTree>
    <p:extLst>
      <p:ext uri="{BB962C8B-B14F-4D97-AF65-F5344CB8AC3E}">
        <p14:creationId xmlns:p14="http://schemas.microsoft.com/office/powerpoint/2010/main" val="262018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Subtitle">
  <p:cSld name="Title &amp; Subtitle">
    <p:spTree>
      <p:nvGrpSpPr>
        <p:cNvPr id="1" name="Shape 13"/>
        <p:cNvGrpSpPr/>
        <p:nvPr/>
      </p:nvGrpSpPr>
      <p:grpSpPr>
        <a:xfrm>
          <a:off x="0" y="0"/>
          <a:ext cx="0" cy="0"/>
          <a:chOff x="0" y="0"/>
          <a:chExt cx="0" cy="0"/>
        </a:xfrm>
      </p:grpSpPr>
      <p:sp>
        <p:nvSpPr>
          <p:cNvPr id="14" name="Google Shape;14;p27"/>
          <p:cNvSpPr txBox="1">
            <a:spLocks noGrp="1"/>
          </p:cNvSpPr>
          <p:nvPr>
            <p:ph type="title"/>
          </p:nvPr>
        </p:nvSpPr>
        <p:spPr>
          <a:xfrm>
            <a:off x="660400" y="4292600"/>
            <a:ext cx="11684000" cy="2222500"/>
          </a:xfrm>
          <a:prstGeom prst="rect">
            <a:avLst/>
          </a:prstGeom>
          <a:noFill/>
          <a:ln>
            <a:noFill/>
          </a:ln>
        </p:spPr>
        <p:txBody>
          <a:bodyPr spcFirstLastPara="1" wrap="square" lIns="50800" tIns="50800" rIns="50800" bIns="50800" anchor="t" anchorCtr="0">
            <a:normAutofit/>
          </a:bodyPr>
          <a:lstStyle>
            <a:lvl1pPr lvl="0" algn="l">
              <a:lnSpc>
                <a:spcPct val="100000"/>
              </a:lnSpc>
              <a:spcBef>
                <a:spcPts val="0"/>
              </a:spcBef>
              <a:spcAft>
                <a:spcPts val="0"/>
              </a:spcAft>
              <a:buClr>
                <a:srgbClr val="FFFFFF"/>
              </a:buClr>
              <a:buSzPts val="6200"/>
              <a:buFont typeface="Avenir"/>
              <a:buNone/>
              <a:defRPr sz="6200" cap="none">
                <a:latin typeface="Avenir"/>
                <a:ea typeface="Avenir"/>
                <a:cs typeface="Avenir"/>
                <a:sym typeface="Avenir"/>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15" name="Google Shape;15;p27"/>
          <p:cNvSpPr txBox="1">
            <a:spLocks noGrp="1"/>
          </p:cNvSpPr>
          <p:nvPr>
            <p:ph type="body" idx="1"/>
          </p:nvPr>
        </p:nvSpPr>
        <p:spPr>
          <a:xfrm>
            <a:off x="660400" y="3416300"/>
            <a:ext cx="11684000" cy="889000"/>
          </a:xfrm>
          <a:prstGeom prst="rect">
            <a:avLst/>
          </a:prstGeom>
          <a:noFill/>
          <a:ln>
            <a:noFill/>
          </a:ln>
        </p:spPr>
        <p:txBody>
          <a:bodyPr spcFirstLastPara="1" wrap="square" lIns="50800" tIns="50800" rIns="50800" bIns="50800" anchor="b" anchorCtr="0">
            <a:normAutofit/>
          </a:bodyPr>
          <a:lstStyle>
            <a:lvl1pPr marL="457200" lvl="0" indent="-228600" algn="l">
              <a:lnSpc>
                <a:spcPct val="100000"/>
              </a:lnSpc>
              <a:spcBef>
                <a:spcPts val="0"/>
              </a:spcBef>
              <a:spcAft>
                <a:spcPts val="0"/>
              </a:spcAft>
              <a:buClr>
                <a:srgbClr val="55D7FF"/>
              </a:buClr>
              <a:buSzPts val="2400"/>
              <a:buFont typeface="Avenir"/>
              <a:buNone/>
              <a:defRPr sz="2400" cap="none">
                <a:solidFill>
                  <a:srgbClr val="55D7FF"/>
                </a:solidFill>
                <a:latin typeface="Avenir"/>
                <a:ea typeface="Avenir"/>
                <a:cs typeface="Avenir"/>
                <a:sym typeface="Avenir"/>
              </a:defRPr>
            </a:lvl1pPr>
            <a:lvl2pPr marL="914400" lvl="1" indent="-228600" algn="l">
              <a:lnSpc>
                <a:spcPct val="100000"/>
              </a:lnSpc>
              <a:spcBef>
                <a:spcPts val="0"/>
              </a:spcBef>
              <a:spcAft>
                <a:spcPts val="0"/>
              </a:spcAft>
              <a:buClr>
                <a:srgbClr val="55D7FF"/>
              </a:buClr>
              <a:buSzPts val="2400"/>
              <a:buFont typeface="Avenir"/>
              <a:buNone/>
              <a:defRPr sz="2400" cap="none">
                <a:solidFill>
                  <a:srgbClr val="55D7FF"/>
                </a:solidFill>
                <a:latin typeface="Avenir"/>
                <a:ea typeface="Avenir"/>
                <a:cs typeface="Avenir"/>
                <a:sym typeface="Avenir"/>
              </a:defRPr>
            </a:lvl2pPr>
            <a:lvl3pPr marL="1371600" lvl="2" indent="-228600" algn="l">
              <a:lnSpc>
                <a:spcPct val="100000"/>
              </a:lnSpc>
              <a:spcBef>
                <a:spcPts val="0"/>
              </a:spcBef>
              <a:spcAft>
                <a:spcPts val="0"/>
              </a:spcAft>
              <a:buClr>
                <a:srgbClr val="55D7FF"/>
              </a:buClr>
              <a:buSzPts val="2400"/>
              <a:buFont typeface="Avenir"/>
              <a:buNone/>
              <a:defRPr sz="2400" cap="none">
                <a:solidFill>
                  <a:srgbClr val="55D7FF"/>
                </a:solidFill>
                <a:latin typeface="Avenir"/>
                <a:ea typeface="Avenir"/>
                <a:cs typeface="Avenir"/>
                <a:sym typeface="Avenir"/>
              </a:defRPr>
            </a:lvl3pPr>
            <a:lvl4pPr marL="1828800" lvl="3" indent="-228600" algn="l">
              <a:lnSpc>
                <a:spcPct val="100000"/>
              </a:lnSpc>
              <a:spcBef>
                <a:spcPts val="0"/>
              </a:spcBef>
              <a:spcAft>
                <a:spcPts val="0"/>
              </a:spcAft>
              <a:buClr>
                <a:srgbClr val="55D7FF"/>
              </a:buClr>
              <a:buSzPts val="2400"/>
              <a:buFont typeface="Avenir"/>
              <a:buNone/>
              <a:defRPr sz="2400" cap="none">
                <a:solidFill>
                  <a:srgbClr val="55D7FF"/>
                </a:solidFill>
                <a:latin typeface="Avenir"/>
                <a:ea typeface="Avenir"/>
                <a:cs typeface="Avenir"/>
                <a:sym typeface="Avenir"/>
              </a:defRPr>
            </a:lvl4pPr>
            <a:lvl5pPr marL="2286000" lvl="4" indent="-228600" algn="l">
              <a:lnSpc>
                <a:spcPct val="100000"/>
              </a:lnSpc>
              <a:spcBef>
                <a:spcPts val="0"/>
              </a:spcBef>
              <a:spcAft>
                <a:spcPts val="0"/>
              </a:spcAft>
              <a:buClr>
                <a:srgbClr val="55D7FF"/>
              </a:buClr>
              <a:buSzPts val="2400"/>
              <a:buFont typeface="Avenir"/>
              <a:buNone/>
              <a:defRPr sz="2400" cap="none">
                <a:solidFill>
                  <a:srgbClr val="55D7FF"/>
                </a:solidFill>
                <a:latin typeface="Avenir"/>
                <a:ea typeface="Avenir"/>
                <a:cs typeface="Avenir"/>
                <a:sym typeface="Aveni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16" name="Google Shape;16;p27"/>
          <p:cNvSpPr txBox="1">
            <a:spLocks noGrp="1"/>
          </p:cNvSpPr>
          <p:nvPr>
            <p:ph type="sldNum" idx="12"/>
          </p:nvPr>
        </p:nvSpPr>
        <p:spPr>
          <a:xfrm>
            <a:off x="6311897" y="9258300"/>
            <a:ext cx="352045" cy="4191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1pPr>
            <a:lvl2pPr marL="0" marR="0" lvl="1"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2pPr>
            <a:lvl3pPr marL="0" marR="0" lvl="2"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3pPr>
            <a:lvl4pPr marL="0" marR="0" lvl="3"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4pPr>
            <a:lvl5pPr marL="0" marR="0" lvl="4"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5pPr>
            <a:lvl6pPr marL="0" marR="0" lvl="5"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6pPr>
            <a:lvl7pPr marL="0" marR="0" lvl="6"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7pPr>
            <a:lvl8pPr marL="0" marR="0" lvl="7"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8pPr>
            <a:lvl9pPr marL="0" marR="0" lvl="8"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9pPr>
          </a:lstStyle>
          <a:p>
            <a:pPr marL="0" lvl="0" indent="0" algn="ctr" rtl="0">
              <a:spcBef>
                <a:spcPts val="0"/>
              </a:spcBef>
              <a:spcAft>
                <a:spcPts val="0"/>
              </a:spcAft>
              <a:buNone/>
            </a:pPr>
            <a:fld id="{00000000-1234-1234-1234-123412341234}" type="slidenum">
              <a:rPr lang="en-US"/>
              <a:t>‹Nr.›</a:t>
            </a:fld>
            <a:endParaRPr sz="1600">
              <a:latin typeface="Helvetica Neue Light"/>
              <a:ea typeface="Helvetica Neue Light"/>
              <a:cs typeface="Helvetica Neue Light"/>
              <a:sym typeface="Helvetica Neue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 Horizontal Alt">
  <p:cSld name="Photo - Horizontal Alt">
    <p:spTree>
      <p:nvGrpSpPr>
        <p:cNvPr id="1" name="Shape 17"/>
        <p:cNvGrpSpPr/>
        <p:nvPr/>
      </p:nvGrpSpPr>
      <p:grpSpPr>
        <a:xfrm>
          <a:off x="0" y="0"/>
          <a:ext cx="0" cy="0"/>
          <a:chOff x="0" y="0"/>
          <a:chExt cx="0" cy="0"/>
        </a:xfrm>
      </p:grpSpPr>
      <p:sp>
        <p:nvSpPr>
          <p:cNvPr id="18" name="Google Shape;18;p28"/>
          <p:cNvSpPr>
            <a:spLocks noGrp="1"/>
          </p:cNvSpPr>
          <p:nvPr>
            <p:ph type="pic" idx="2"/>
          </p:nvPr>
        </p:nvSpPr>
        <p:spPr>
          <a:xfrm>
            <a:off x="-63500" y="2667000"/>
            <a:ext cx="13119101" cy="714502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19" name="Google Shape;19;p28"/>
          <p:cNvSpPr txBox="1">
            <a:spLocks noGrp="1"/>
          </p:cNvSpPr>
          <p:nvPr>
            <p:ph type="title"/>
          </p:nvPr>
        </p:nvSpPr>
        <p:spPr>
          <a:xfrm>
            <a:off x="660400" y="1003300"/>
            <a:ext cx="11684000" cy="1460500"/>
          </a:xfrm>
          <a:prstGeom prst="rect">
            <a:avLst/>
          </a:prstGeom>
          <a:noFill/>
          <a:ln>
            <a:noFill/>
          </a:ln>
        </p:spPr>
        <p:txBody>
          <a:bodyPr spcFirstLastPara="1" wrap="square" lIns="50800" tIns="50800" rIns="50800" bIns="50800" anchor="t" anchorCtr="0">
            <a:normAutofit/>
          </a:bodyPr>
          <a:lstStyle>
            <a:lvl1pPr lvl="0" algn="l">
              <a:lnSpc>
                <a:spcPct val="100000"/>
              </a:lnSpc>
              <a:spcBef>
                <a:spcPts val="0"/>
              </a:spcBef>
              <a:spcAft>
                <a:spcPts val="0"/>
              </a:spcAft>
              <a:buClr>
                <a:srgbClr val="FFFFFF"/>
              </a:buClr>
              <a:buSzPts val="6200"/>
              <a:buFont typeface="Avenir"/>
              <a:buNone/>
              <a:defRPr sz="6200" cap="none">
                <a:latin typeface="Avenir"/>
                <a:ea typeface="Avenir"/>
                <a:cs typeface="Avenir"/>
                <a:sym typeface="Avenir"/>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20" name="Google Shape;20;p28"/>
          <p:cNvSpPr txBox="1">
            <a:spLocks noGrp="1"/>
          </p:cNvSpPr>
          <p:nvPr>
            <p:ph type="body" idx="1"/>
          </p:nvPr>
        </p:nvSpPr>
        <p:spPr>
          <a:xfrm>
            <a:off x="660400" y="508000"/>
            <a:ext cx="11684000" cy="508000"/>
          </a:xfrm>
          <a:prstGeom prst="rect">
            <a:avLst/>
          </a:prstGeom>
          <a:noFill/>
          <a:ln>
            <a:noFill/>
          </a:ln>
        </p:spPr>
        <p:txBody>
          <a:bodyPr spcFirstLastPara="1" wrap="square" lIns="50800" tIns="50800" rIns="50800" bIns="50800" anchor="ctr" anchorCtr="0">
            <a:normAutofit/>
          </a:bodyPr>
          <a:lstStyle>
            <a:lvl1pPr marL="457200" lvl="0" indent="-228600" algn="l">
              <a:lnSpc>
                <a:spcPct val="100000"/>
              </a:lnSpc>
              <a:spcBef>
                <a:spcPts val="0"/>
              </a:spcBef>
              <a:spcAft>
                <a:spcPts val="0"/>
              </a:spcAft>
              <a:buClr>
                <a:srgbClr val="FFFFFF"/>
              </a:buClr>
              <a:buSzPts val="2400"/>
              <a:buFont typeface="Avenir"/>
              <a:buNone/>
              <a:defRPr sz="2400" cap="none">
                <a:latin typeface="Avenir"/>
                <a:ea typeface="Avenir"/>
                <a:cs typeface="Avenir"/>
                <a:sym typeface="Avenir"/>
              </a:defRPr>
            </a:lvl1pPr>
            <a:lvl2pPr marL="914400" lvl="1" indent="-228600" algn="l">
              <a:lnSpc>
                <a:spcPct val="100000"/>
              </a:lnSpc>
              <a:spcBef>
                <a:spcPts val="0"/>
              </a:spcBef>
              <a:spcAft>
                <a:spcPts val="0"/>
              </a:spcAft>
              <a:buClr>
                <a:srgbClr val="FFFFFF"/>
              </a:buClr>
              <a:buSzPts val="2400"/>
              <a:buFont typeface="Avenir"/>
              <a:buNone/>
              <a:defRPr sz="2400" cap="none">
                <a:latin typeface="Avenir"/>
                <a:ea typeface="Avenir"/>
                <a:cs typeface="Avenir"/>
                <a:sym typeface="Avenir"/>
              </a:defRPr>
            </a:lvl2pPr>
            <a:lvl3pPr marL="1371600" lvl="2" indent="-228600" algn="l">
              <a:lnSpc>
                <a:spcPct val="100000"/>
              </a:lnSpc>
              <a:spcBef>
                <a:spcPts val="0"/>
              </a:spcBef>
              <a:spcAft>
                <a:spcPts val="0"/>
              </a:spcAft>
              <a:buClr>
                <a:srgbClr val="FFFFFF"/>
              </a:buClr>
              <a:buSzPts val="2400"/>
              <a:buFont typeface="Avenir"/>
              <a:buNone/>
              <a:defRPr sz="2400" cap="none">
                <a:latin typeface="Avenir"/>
                <a:ea typeface="Avenir"/>
                <a:cs typeface="Avenir"/>
                <a:sym typeface="Avenir"/>
              </a:defRPr>
            </a:lvl3pPr>
            <a:lvl4pPr marL="1828800" lvl="3" indent="-228600" algn="l">
              <a:lnSpc>
                <a:spcPct val="100000"/>
              </a:lnSpc>
              <a:spcBef>
                <a:spcPts val="0"/>
              </a:spcBef>
              <a:spcAft>
                <a:spcPts val="0"/>
              </a:spcAft>
              <a:buClr>
                <a:srgbClr val="FFFFFF"/>
              </a:buClr>
              <a:buSzPts val="2400"/>
              <a:buFont typeface="Avenir"/>
              <a:buNone/>
              <a:defRPr sz="2400" cap="none">
                <a:latin typeface="Avenir"/>
                <a:ea typeface="Avenir"/>
                <a:cs typeface="Avenir"/>
                <a:sym typeface="Avenir"/>
              </a:defRPr>
            </a:lvl4pPr>
            <a:lvl5pPr marL="2286000" lvl="4" indent="-228600" algn="l">
              <a:lnSpc>
                <a:spcPct val="100000"/>
              </a:lnSpc>
              <a:spcBef>
                <a:spcPts val="0"/>
              </a:spcBef>
              <a:spcAft>
                <a:spcPts val="0"/>
              </a:spcAft>
              <a:buClr>
                <a:srgbClr val="FFFFFF"/>
              </a:buClr>
              <a:buSzPts val="2400"/>
              <a:buFont typeface="Avenir"/>
              <a:buNone/>
              <a:defRPr sz="2400" cap="none">
                <a:latin typeface="Avenir"/>
                <a:ea typeface="Avenir"/>
                <a:cs typeface="Avenir"/>
                <a:sym typeface="Avenir"/>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21" name="Google Shape;21;p28"/>
          <p:cNvSpPr txBox="1">
            <a:spLocks noGrp="1"/>
          </p:cNvSpPr>
          <p:nvPr>
            <p:ph type="sldNum" idx="12"/>
          </p:nvPr>
        </p:nvSpPr>
        <p:spPr>
          <a:xfrm>
            <a:off x="6311897" y="9258300"/>
            <a:ext cx="352045" cy="4191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1pPr>
            <a:lvl2pPr marL="0" marR="0" lvl="1"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2pPr>
            <a:lvl3pPr marL="0" marR="0" lvl="2"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3pPr>
            <a:lvl4pPr marL="0" marR="0" lvl="3"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4pPr>
            <a:lvl5pPr marL="0" marR="0" lvl="4"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5pPr>
            <a:lvl6pPr marL="0" marR="0" lvl="5"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6pPr>
            <a:lvl7pPr marL="0" marR="0" lvl="6"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7pPr>
            <a:lvl8pPr marL="0" marR="0" lvl="7"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8pPr>
            <a:lvl9pPr marL="0" marR="0" lvl="8" indent="0" algn="ctr">
              <a:lnSpc>
                <a:spcPct val="100000"/>
              </a:lnSpc>
              <a:spcBef>
                <a:spcPts val="0"/>
              </a:spcBef>
              <a:spcAft>
                <a:spcPts val="0"/>
              </a:spcAft>
              <a:buClr>
                <a:srgbClr val="FFFFFF"/>
              </a:buClr>
              <a:buSzPts val="1800"/>
              <a:buFont typeface="Avenir"/>
              <a:buNone/>
              <a:defRPr sz="1800">
                <a:latin typeface="Avenir"/>
                <a:ea typeface="Avenir"/>
                <a:cs typeface="Avenir"/>
                <a:sym typeface="Avenir"/>
              </a:defRPr>
            </a:lvl9pPr>
          </a:lstStyle>
          <a:p>
            <a:pPr marL="0" lvl="0" indent="0" algn="ctr" rtl="0">
              <a:spcBef>
                <a:spcPts val="0"/>
              </a:spcBef>
              <a:spcAft>
                <a:spcPts val="0"/>
              </a:spcAft>
              <a:buNone/>
            </a:pPr>
            <a:fld id="{00000000-1234-1234-1234-123412341234}" type="slidenum">
              <a:rPr lang="en-US"/>
              <a:t>‹Nr.›</a:t>
            </a:fld>
            <a:endParaRPr sz="1600">
              <a:latin typeface="Helvetica Neue Light"/>
              <a:ea typeface="Helvetica Neue Light"/>
              <a:cs typeface="Helvetica Neue Light"/>
              <a:sym typeface="Helvetica Neue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rgbClr val="FFFFFF"/>
        </a:solidFill>
        <a:effectLst/>
      </p:bgPr>
    </p:bg>
    <p:spTree>
      <p:nvGrpSpPr>
        <p:cNvPr id="1" name="Shape 22"/>
        <p:cNvGrpSpPr/>
        <p:nvPr/>
      </p:nvGrpSpPr>
      <p:grpSpPr>
        <a:xfrm>
          <a:off x="0" y="0"/>
          <a:ext cx="0" cy="0"/>
          <a:chOff x="0" y="0"/>
          <a:chExt cx="0" cy="0"/>
        </a:xfrm>
      </p:grpSpPr>
      <p:sp>
        <p:nvSpPr>
          <p:cNvPr id="23" name="Google Shape;23;p29"/>
          <p:cNvSpPr txBox="1">
            <a:spLocks noGrp="1"/>
          </p:cNvSpPr>
          <p:nvPr>
            <p:ph type="title"/>
          </p:nvPr>
        </p:nvSpPr>
        <p:spPr>
          <a:xfrm>
            <a:off x="2357119" y="3491653"/>
            <a:ext cx="8290562" cy="1568027"/>
          </a:xfrm>
          <a:prstGeom prst="rect">
            <a:avLst/>
          </a:prstGeom>
          <a:noFill/>
          <a:ln>
            <a:noFill/>
          </a:ln>
        </p:spPr>
        <p:txBody>
          <a:bodyPr spcFirstLastPara="1" wrap="square" lIns="48750" tIns="48750" rIns="48750" bIns="48750" anchor="ctr" anchorCtr="0">
            <a:normAutofit/>
          </a:bodyPr>
          <a:lstStyle>
            <a:lvl1pPr lvl="0" algn="ctr">
              <a:lnSpc>
                <a:spcPct val="100000"/>
              </a:lnSpc>
              <a:spcBef>
                <a:spcPts val="0"/>
              </a:spcBef>
              <a:spcAft>
                <a:spcPts val="0"/>
              </a:spcAft>
              <a:buClr>
                <a:srgbClr val="000000"/>
              </a:buClr>
              <a:buSzPts val="5800"/>
              <a:buFont typeface="Calibri"/>
              <a:buNone/>
              <a:defRPr sz="5800">
                <a:solidFill>
                  <a:srgbClr val="000000"/>
                </a:solidFill>
                <a:latin typeface="Calibri"/>
                <a:ea typeface="Calibri"/>
                <a:cs typeface="Calibri"/>
                <a:sym typeface="Calibri"/>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24" name="Google Shape;24;p29"/>
          <p:cNvSpPr txBox="1">
            <a:spLocks noGrp="1"/>
          </p:cNvSpPr>
          <p:nvPr>
            <p:ph type="body" idx="1"/>
          </p:nvPr>
        </p:nvSpPr>
        <p:spPr>
          <a:xfrm>
            <a:off x="3088639" y="5364479"/>
            <a:ext cx="6827522" cy="1869442"/>
          </a:xfrm>
          <a:prstGeom prst="rect">
            <a:avLst/>
          </a:prstGeom>
          <a:noFill/>
          <a:ln>
            <a:noFill/>
          </a:ln>
        </p:spPr>
        <p:txBody>
          <a:bodyPr spcFirstLastPara="1" wrap="square" lIns="48750" tIns="48750" rIns="48750" bIns="48750" anchor="t" anchorCtr="0">
            <a:normAutofit/>
          </a:bodyPr>
          <a:lstStyle>
            <a:lvl1pPr marL="457200" lvl="0" indent="-228600" algn="ctr">
              <a:lnSpc>
                <a:spcPct val="100000"/>
              </a:lnSpc>
              <a:spcBef>
                <a:spcPts val="1000"/>
              </a:spcBef>
              <a:spcAft>
                <a:spcPts val="0"/>
              </a:spcAft>
              <a:buClr>
                <a:srgbClr val="888888"/>
              </a:buClr>
              <a:buSzPts val="4200"/>
              <a:buFont typeface="Calibri"/>
              <a:buNone/>
              <a:defRPr sz="4200">
                <a:solidFill>
                  <a:srgbClr val="888888"/>
                </a:solidFill>
                <a:latin typeface="Calibri"/>
                <a:ea typeface="Calibri"/>
                <a:cs typeface="Calibri"/>
                <a:sym typeface="Calibri"/>
              </a:defRPr>
            </a:lvl1pPr>
            <a:lvl2pPr marL="914400" lvl="1" indent="-228600" algn="ctr">
              <a:lnSpc>
                <a:spcPct val="100000"/>
              </a:lnSpc>
              <a:spcBef>
                <a:spcPts val="1000"/>
              </a:spcBef>
              <a:spcAft>
                <a:spcPts val="0"/>
              </a:spcAft>
              <a:buClr>
                <a:srgbClr val="888888"/>
              </a:buClr>
              <a:buSzPts val="4200"/>
              <a:buFont typeface="Calibri"/>
              <a:buNone/>
              <a:defRPr sz="4200">
                <a:solidFill>
                  <a:srgbClr val="888888"/>
                </a:solidFill>
                <a:latin typeface="Calibri"/>
                <a:ea typeface="Calibri"/>
                <a:cs typeface="Calibri"/>
                <a:sym typeface="Calibri"/>
              </a:defRPr>
            </a:lvl2pPr>
            <a:lvl3pPr marL="1371600" lvl="2" indent="-228600" algn="ctr">
              <a:lnSpc>
                <a:spcPct val="100000"/>
              </a:lnSpc>
              <a:spcBef>
                <a:spcPts val="1000"/>
              </a:spcBef>
              <a:spcAft>
                <a:spcPts val="0"/>
              </a:spcAft>
              <a:buClr>
                <a:srgbClr val="888888"/>
              </a:buClr>
              <a:buSzPts val="4200"/>
              <a:buFont typeface="Calibri"/>
              <a:buNone/>
              <a:defRPr sz="4200">
                <a:solidFill>
                  <a:srgbClr val="888888"/>
                </a:solidFill>
                <a:latin typeface="Calibri"/>
                <a:ea typeface="Calibri"/>
                <a:cs typeface="Calibri"/>
                <a:sym typeface="Calibri"/>
              </a:defRPr>
            </a:lvl3pPr>
            <a:lvl4pPr marL="1828800" lvl="3" indent="-228600" algn="ctr">
              <a:lnSpc>
                <a:spcPct val="100000"/>
              </a:lnSpc>
              <a:spcBef>
                <a:spcPts val="1000"/>
              </a:spcBef>
              <a:spcAft>
                <a:spcPts val="0"/>
              </a:spcAft>
              <a:buClr>
                <a:srgbClr val="888888"/>
              </a:buClr>
              <a:buSzPts val="4200"/>
              <a:buFont typeface="Calibri"/>
              <a:buNone/>
              <a:defRPr sz="4200">
                <a:solidFill>
                  <a:srgbClr val="888888"/>
                </a:solidFill>
                <a:latin typeface="Calibri"/>
                <a:ea typeface="Calibri"/>
                <a:cs typeface="Calibri"/>
                <a:sym typeface="Calibri"/>
              </a:defRPr>
            </a:lvl4pPr>
            <a:lvl5pPr marL="2286000" lvl="4" indent="-228600" algn="ctr">
              <a:lnSpc>
                <a:spcPct val="100000"/>
              </a:lnSpc>
              <a:spcBef>
                <a:spcPts val="1000"/>
              </a:spcBef>
              <a:spcAft>
                <a:spcPts val="0"/>
              </a:spcAft>
              <a:buClr>
                <a:srgbClr val="888888"/>
              </a:buClr>
              <a:buSzPts val="4200"/>
              <a:buFont typeface="Calibri"/>
              <a:buNone/>
              <a:defRPr sz="4200">
                <a:solidFill>
                  <a:srgbClr val="888888"/>
                </a:solidFill>
                <a:latin typeface="Calibri"/>
                <a:ea typeface="Calibri"/>
                <a:cs typeface="Calibri"/>
                <a:sym typeface="Calibri"/>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25" name="Google Shape;25;p29"/>
          <p:cNvSpPr txBox="1">
            <a:spLocks noGrp="1"/>
          </p:cNvSpPr>
          <p:nvPr>
            <p:ph type="sldNum" idx="12"/>
          </p:nvPr>
        </p:nvSpPr>
        <p:spPr>
          <a:xfrm>
            <a:off x="10594802" y="8043672"/>
            <a:ext cx="296719" cy="300737"/>
          </a:xfrm>
          <a:prstGeom prst="rect">
            <a:avLst/>
          </a:prstGeom>
          <a:noFill/>
          <a:ln>
            <a:noFill/>
          </a:ln>
        </p:spPr>
        <p:txBody>
          <a:bodyPr spcFirstLastPara="1" wrap="square" lIns="48750" tIns="48750" rIns="48750" bIns="48750" anchor="ctr" anchorCtr="0">
            <a:spAutoFit/>
          </a:bodyPr>
          <a:lstStyle>
            <a:lvl1pPr marL="0" marR="0" lvl="0"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400"/>
              <a:buFont typeface="Calibri"/>
              <a:buNone/>
              <a:defRPr sz="14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sz="1600">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Subtitle">
  <p:cSld name="Title &amp; Subtitle 2">
    <p:spTree>
      <p:nvGrpSpPr>
        <p:cNvPr id="1" name="Shape 26"/>
        <p:cNvGrpSpPr/>
        <p:nvPr/>
      </p:nvGrpSpPr>
      <p:grpSpPr>
        <a:xfrm>
          <a:off x="0" y="0"/>
          <a:ext cx="0" cy="0"/>
          <a:chOff x="0" y="0"/>
          <a:chExt cx="0" cy="0"/>
        </a:xfrm>
      </p:grpSpPr>
      <p:sp>
        <p:nvSpPr>
          <p:cNvPr id="27" name="Google Shape;27;p30"/>
          <p:cNvSpPr txBox="1">
            <a:spLocks noGrp="1"/>
          </p:cNvSpPr>
          <p:nvPr>
            <p:ph type="title"/>
          </p:nvPr>
        </p:nvSpPr>
        <p:spPr>
          <a:xfrm>
            <a:off x="1270000" y="1638300"/>
            <a:ext cx="10464800" cy="33020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FFFFFF"/>
              </a:buClr>
              <a:buSzPts val="8000"/>
              <a:buFont typeface="Helvetica Neue Light"/>
              <a:buNone/>
              <a:defRPr>
                <a:latin typeface="Helvetica Neue Light"/>
                <a:ea typeface="Helvetica Neue Light"/>
                <a:cs typeface="Helvetica Neue Light"/>
                <a:sym typeface="Helvetica Neue Light"/>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28" name="Google Shape;28;p30"/>
          <p:cNvSpPr txBox="1">
            <a:spLocks noGrp="1"/>
          </p:cNvSpPr>
          <p:nvPr>
            <p:ph type="body" idx="1"/>
          </p:nvPr>
        </p:nvSpPr>
        <p:spPr>
          <a:xfrm>
            <a:off x="1270000" y="5029200"/>
            <a:ext cx="10464800" cy="11303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200"/>
              <a:buFont typeface="Helvetica Neue Light"/>
              <a:buNone/>
              <a:defRPr>
                <a:latin typeface="Helvetica Neue Light"/>
                <a:ea typeface="Helvetica Neue Light"/>
                <a:cs typeface="Helvetica Neue Light"/>
                <a:sym typeface="Helvetica Neue Light"/>
              </a:defRPr>
            </a:lvl1pPr>
            <a:lvl2pPr marL="914400" lvl="1" indent="-228600" algn="ctr">
              <a:lnSpc>
                <a:spcPct val="100000"/>
              </a:lnSpc>
              <a:spcBef>
                <a:spcPts val="0"/>
              </a:spcBef>
              <a:spcAft>
                <a:spcPts val="0"/>
              </a:spcAft>
              <a:buClr>
                <a:srgbClr val="FFFFFF"/>
              </a:buClr>
              <a:buSzPts val="3200"/>
              <a:buFont typeface="Helvetica Neue Light"/>
              <a:buNone/>
              <a:defRPr>
                <a:latin typeface="Helvetica Neue Light"/>
                <a:ea typeface="Helvetica Neue Light"/>
                <a:cs typeface="Helvetica Neue Light"/>
                <a:sym typeface="Helvetica Neue Light"/>
              </a:defRPr>
            </a:lvl2pPr>
            <a:lvl3pPr marL="1371600" lvl="2" indent="-228600" algn="ctr">
              <a:lnSpc>
                <a:spcPct val="100000"/>
              </a:lnSpc>
              <a:spcBef>
                <a:spcPts val="0"/>
              </a:spcBef>
              <a:spcAft>
                <a:spcPts val="0"/>
              </a:spcAft>
              <a:buClr>
                <a:srgbClr val="FFFFFF"/>
              </a:buClr>
              <a:buSzPts val="3200"/>
              <a:buFont typeface="Helvetica Neue Light"/>
              <a:buNone/>
              <a:defRPr>
                <a:latin typeface="Helvetica Neue Light"/>
                <a:ea typeface="Helvetica Neue Light"/>
                <a:cs typeface="Helvetica Neue Light"/>
                <a:sym typeface="Helvetica Neue Light"/>
              </a:defRPr>
            </a:lvl3pPr>
            <a:lvl4pPr marL="1828800" lvl="3" indent="-228600" algn="ctr">
              <a:lnSpc>
                <a:spcPct val="100000"/>
              </a:lnSpc>
              <a:spcBef>
                <a:spcPts val="0"/>
              </a:spcBef>
              <a:spcAft>
                <a:spcPts val="0"/>
              </a:spcAft>
              <a:buClr>
                <a:srgbClr val="FFFFFF"/>
              </a:buClr>
              <a:buSzPts val="3200"/>
              <a:buFont typeface="Helvetica Neue Light"/>
              <a:buNone/>
              <a:defRPr>
                <a:latin typeface="Helvetica Neue Light"/>
                <a:ea typeface="Helvetica Neue Light"/>
                <a:cs typeface="Helvetica Neue Light"/>
                <a:sym typeface="Helvetica Neue Light"/>
              </a:defRPr>
            </a:lvl4pPr>
            <a:lvl5pPr marL="2286000" lvl="4" indent="-228600" algn="ctr">
              <a:lnSpc>
                <a:spcPct val="100000"/>
              </a:lnSpc>
              <a:spcBef>
                <a:spcPts val="0"/>
              </a:spcBef>
              <a:spcAft>
                <a:spcPts val="0"/>
              </a:spcAft>
              <a:buClr>
                <a:srgbClr val="FFFFFF"/>
              </a:buClr>
              <a:buSzPts val="3200"/>
              <a:buFont typeface="Helvetica Neue Light"/>
              <a:buNone/>
              <a:defRPr>
                <a:latin typeface="Helvetica Neue Light"/>
                <a:ea typeface="Helvetica Neue Light"/>
                <a:cs typeface="Helvetica Neue Light"/>
                <a:sym typeface="Helvetica Neue Light"/>
              </a:defRPr>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29" name="Google Shape;29;p30"/>
          <p:cNvSpPr txBox="1">
            <a:spLocks noGrp="1"/>
          </p:cNvSpPr>
          <p:nvPr>
            <p:ph type="sldNum" idx="12"/>
          </p:nvPr>
        </p:nvSpPr>
        <p:spPr>
          <a:xfrm>
            <a:off x="6311798" y="9258300"/>
            <a:ext cx="368504" cy="38100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FFFFFF"/>
              </a:buClr>
              <a:buSzPts val="1800"/>
              <a:buFont typeface="Helvetica Neue Light"/>
              <a:buNone/>
              <a:defRPr sz="180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sz="16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Diapositiva titolo">
  <p:cSld name="1_Diapositiva titolo">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Google Shape;31;p31"/>
          <p:cNvSpPr txBox="1">
            <a:spLocks noGrp="1"/>
          </p:cNvSpPr>
          <p:nvPr>
            <p:ph type="sldNum" idx="12"/>
          </p:nvPr>
        </p:nvSpPr>
        <p:spPr>
          <a:xfrm>
            <a:off x="6285653" y="7802457"/>
            <a:ext cx="3034455" cy="393701"/>
          </a:xfrm>
          <a:prstGeom prst="rect">
            <a:avLst/>
          </a:prstGeom>
          <a:noFill/>
          <a:ln>
            <a:noFill/>
          </a:ln>
        </p:spPr>
        <p:txBody>
          <a:bodyPr spcFirstLastPara="1" wrap="square" lIns="48750" tIns="48750" rIns="48750" bIns="48750" anchor="ctr" anchorCtr="0">
            <a:spAutoFit/>
          </a:bodyPr>
          <a:lstStyle>
            <a:lvl1pPr marL="0" marR="0" lvl="0"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Calibri"/>
              <a:buNone/>
              <a:defRPr>
                <a:solidFill>
                  <a:srgbClr val="000000"/>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solidFill>
                <a:srgbClr val="FFFFFF"/>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Subtitle" type="title">
  <p:cSld name="TITLE">
    <p:spTree>
      <p:nvGrpSpPr>
        <p:cNvPr id="1" name="Shape 32"/>
        <p:cNvGrpSpPr/>
        <p:nvPr/>
      </p:nvGrpSpPr>
      <p:grpSpPr>
        <a:xfrm>
          <a:off x="0" y="0"/>
          <a:ext cx="0" cy="0"/>
          <a:chOff x="0" y="0"/>
          <a:chExt cx="0" cy="0"/>
        </a:xfrm>
      </p:grpSpPr>
      <p:sp>
        <p:nvSpPr>
          <p:cNvPr id="33" name="Google Shape;33;p32"/>
          <p:cNvSpPr txBox="1">
            <a:spLocks noGrp="1"/>
          </p:cNvSpPr>
          <p:nvPr>
            <p:ph type="title"/>
          </p:nvPr>
        </p:nvSpPr>
        <p:spPr>
          <a:xfrm>
            <a:off x="1270000" y="1638300"/>
            <a:ext cx="10464800" cy="33020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34" name="Google Shape;34;p32"/>
          <p:cNvSpPr txBox="1">
            <a:spLocks noGrp="1"/>
          </p:cNvSpPr>
          <p:nvPr>
            <p:ph type="body" idx="1"/>
          </p:nvPr>
        </p:nvSpPr>
        <p:spPr>
          <a:xfrm>
            <a:off x="1270000" y="5029200"/>
            <a:ext cx="10464800" cy="11303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700"/>
              <a:buFont typeface="Helvetica Neue"/>
              <a:buNone/>
              <a:defRPr sz="3700"/>
            </a:lvl1pPr>
            <a:lvl2pPr marL="914400" lvl="1" indent="-228600" algn="ctr">
              <a:lnSpc>
                <a:spcPct val="100000"/>
              </a:lnSpc>
              <a:spcBef>
                <a:spcPts val="0"/>
              </a:spcBef>
              <a:spcAft>
                <a:spcPts val="0"/>
              </a:spcAft>
              <a:buClr>
                <a:srgbClr val="FFFFFF"/>
              </a:buClr>
              <a:buSzPts val="3700"/>
              <a:buFont typeface="Helvetica Neue"/>
              <a:buNone/>
              <a:defRPr sz="3700"/>
            </a:lvl2pPr>
            <a:lvl3pPr marL="1371600" lvl="2" indent="-228600" algn="ctr">
              <a:lnSpc>
                <a:spcPct val="100000"/>
              </a:lnSpc>
              <a:spcBef>
                <a:spcPts val="0"/>
              </a:spcBef>
              <a:spcAft>
                <a:spcPts val="0"/>
              </a:spcAft>
              <a:buClr>
                <a:srgbClr val="FFFFFF"/>
              </a:buClr>
              <a:buSzPts val="3700"/>
              <a:buFont typeface="Helvetica Neue"/>
              <a:buNone/>
              <a:defRPr sz="3700"/>
            </a:lvl3pPr>
            <a:lvl4pPr marL="1828800" lvl="3" indent="-228600" algn="ctr">
              <a:lnSpc>
                <a:spcPct val="100000"/>
              </a:lnSpc>
              <a:spcBef>
                <a:spcPts val="0"/>
              </a:spcBef>
              <a:spcAft>
                <a:spcPts val="0"/>
              </a:spcAft>
              <a:buClr>
                <a:srgbClr val="FFFFFF"/>
              </a:buClr>
              <a:buSzPts val="3700"/>
              <a:buFont typeface="Helvetica Neue"/>
              <a:buNone/>
              <a:defRPr sz="3700"/>
            </a:lvl4pPr>
            <a:lvl5pPr marL="2286000" lvl="4" indent="-228600" algn="ctr">
              <a:lnSpc>
                <a:spcPct val="100000"/>
              </a:lnSpc>
              <a:spcBef>
                <a:spcPts val="0"/>
              </a:spcBef>
              <a:spcAft>
                <a:spcPts val="0"/>
              </a:spcAft>
              <a:buClr>
                <a:srgbClr val="FFFFFF"/>
              </a:buClr>
              <a:buSzPts val="3700"/>
              <a:buFont typeface="Helvetica Neue"/>
              <a:buNone/>
              <a:defRPr sz="3700"/>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35" name="Google Shape;35;p32"/>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 - Horizontal">
  <p:cSld name="Photo - Horizontal">
    <p:spTree>
      <p:nvGrpSpPr>
        <p:cNvPr id="1" name="Shape 36"/>
        <p:cNvGrpSpPr/>
        <p:nvPr/>
      </p:nvGrpSpPr>
      <p:grpSpPr>
        <a:xfrm>
          <a:off x="0" y="0"/>
          <a:ext cx="0" cy="0"/>
          <a:chOff x="0" y="0"/>
          <a:chExt cx="0" cy="0"/>
        </a:xfrm>
      </p:grpSpPr>
      <p:sp>
        <p:nvSpPr>
          <p:cNvPr id="37" name="Google Shape;37;p33"/>
          <p:cNvSpPr>
            <a:spLocks noGrp="1"/>
          </p:cNvSpPr>
          <p:nvPr>
            <p:ph type="pic" idx="2"/>
          </p:nvPr>
        </p:nvSpPr>
        <p:spPr>
          <a:xfrm>
            <a:off x="-647700" y="508000"/>
            <a:ext cx="12369802" cy="614253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R="0" lvl="1"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R="0" lvl="2"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R="0" lvl="3"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R="0" lvl="4"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R="0" lvl="5"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R="0" lvl="6"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R="0" lvl="7"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R="0" lvl="8"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38" name="Google Shape;38;p33"/>
          <p:cNvSpPr txBox="1">
            <a:spLocks noGrp="1"/>
          </p:cNvSpPr>
          <p:nvPr>
            <p:ph type="title"/>
          </p:nvPr>
        </p:nvSpPr>
        <p:spPr>
          <a:xfrm>
            <a:off x="1270000" y="6718300"/>
            <a:ext cx="10464800" cy="14224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39" name="Google Shape;39;p33"/>
          <p:cNvSpPr txBox="1">
            <a:spLocks noGrp="1"/>
          </p:cNvSpPr>
          <p:nvPr>
            <p:ph type="body" idx="1"/>
          </p:nvPr>
        </p:nvSpPr>
        <p:spPr>
          <a:xfrm>
            <a:off x="1270000" y="8153400"/>
            <a:ext cx="10464800" cy="11303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700"/>
              <a:buFont typeface="Helvetica Neue"/>
              <a:buNone/>
              <a:defRPr sz="3700"/>
            </a:lvl1pPr>
            <a:lvl2pPr marL="914400" lvl="1" indent="-228600" algn="ctr">
              <a:lnSpc>
                <a:spcPct val="100000"/>
              </a:lnSpc>
              <a:spcBef>
                <a:spcPts val="0"/>
              </a:spcBef>
              <a:spcAft>
                <a:spcPts val="0"/>
              </a:spcAft>
              <a:buClr>
                <a:srgbClr val="FFFFFF"/>
              </a:buClr>
              <a:buSzPts val="3700"/>
              <a:buFont typeface="Helvetica Neue"/>
              <a:buNone/>
              <a:defRPr sz="3700"/>
            </a:lvl2pPr>
            <a:lvl3pPr marL="1371600" lvl="2" indent="-228600" algn="ctr">
              <a:lnSpc>
                <a:spcPct val="100000"/>
              </a:lnSpc>
              <a:spcBef>
                <a:spcPts val="0"/>
              </a:spcBef>
              <a:spcAft>
                <a:spcPts val="0"/>
              </a:spcAft>
              <a:buClr>
                <a:srgbClr val="FFFFFF"/>
              </a:buClr>
              <a:buSzPts val="3700"/>
              <a:buFont typeface="Helvetica Neue"/>
              <a:buNone/>
              <a:defRPr sz="3700"/>
            </a:lvl3pPr>
            <a:lvl4pPr marL="1828800" lvl="3" indent="-228600" algn="ctr">
              <a:lnSpc>
                <a:spcPct val="100000"/>
              </a:lnSpc>
              <a:spcBef>
                <a:spcPts val="0"/>
              </a:spcBef>
              <a:spcAft>
                <a:spcPts val="0"/>
              </a:spcAft>
              <a:buClr>
                <a:srgbClr val="FFFFFF"/>
              </a:buClr>
              <a:buSzPts val="3700"/>
              <a:buFont typeface="Helvetica Neue"/>
              <a:buNone/>
              <a:defRPr sz="3700"/>
            </a:lvl4pPr>
            <a:lvl5pPr marL="2286000" lvl="4" indent="-228600" algn="ctr">
              <a:lnSpc>
                <a:spcPct val="100000"/>
              </a:lnSpc>
              <a:spcBef>
                <a:spcPts val="0"/>
              </a:spcBef>
              <a:spcAft>
                <a:spcPts val="0"/>
              </a:spcAft>
              <a:buClr>
                <a:srgbClr val="FFFFFF"/>
              </a:buClr>
              <a:buSzPts val="3700"/>
              <a:buFont typeface="Helvetica Neue"/>
              <a:buNone/>
              <a:defRPr sz="3700"/>
            </a:lvl5pPr>
            <a:lvl6pPr marL="2743200" lvl="5" indent="-394335" algn="l">
              <a:lnSpc>
                <a:spcPct val="100000"/>
              </a:lnSpc>
              <a:spcBef>
                <a:spcPts val="4200"/>
              </a:spcBef>
              <a:spcAft>
                <a:spcPts val="0"/>
              </a:spcAft>
              <a:buSzPts val="2610"/>
              <a:buChar char="•"/>
              <a:defRPr/>
            </a:lvl6pPr>
            <a:lvl7pPr marL="3200400" lvl="6" indent="-394335" algn="l">
              <a:lnSpc>
                <a:spcPct val="100000"/>
              </a:lnSpc>
              <a:spcBef>
                <a:spcPts val="4200"/>
              </a:spcBef>
              <a:spcAft>
                <a:spcPts val="0"/>
              </a:spcAft>
              <a:buSzPts val="2610"/>
              <a:buChar char="•"/>
              <a:defRPr/>
            </a:lvl7pPr>
            <a:lvl8pPr marL="3657600" lvl="7" indent="-394334" algn="l">
              <a:lnSpc>
                <a:spcPct val="100000"/>
              </a:lnSpc>
              <a:spcBef>
                <a:spcPts val="4200"/>
              </a:spcBef>
              <a:spcAft>
                <a:spcPts val="0"/>
              </a:spcAft>
              <a:buSzPts val="2610"/>
              <a:buChar char="•"/>
              <a:defRPr/>
            </a:lvl8pPr>
            <a:lvl9pPr marL="4114800" lvl="8" indent="-394334" algn="l">
              <a:lnSpc>
                <a:spcPct val="100000"/>
              </a:lnSpc>
              <a:spcBef>
                <a:spcPts val="4200"/>
              </a:spcBef>
              <a:spcAft>
                <a:spcPts val="0"/>
              </a:spcAft>
              <a:buSzPts val="2610"/>
              <a:buChar char="•"/>
              <a:defRPr/>
            </a:lvl9pPr>
          </a:lstStyle>
          <a:p>
            <a:endParaRPr/>
          </a:p>
        </p:txBody>
      </p:sp>
      <p:sp>
        <p:nvSpPr>
          <p:cNvPr id="40" name="Google Shape;40;p33"/>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41"/>
        <p:cNvGrpSpPr/>
        <p:nvPr/>
      </p:nvGrpSpPr>
      <p:grpSpPr>
        <a:xfrm>
          <a:off x="0" y="0"/>
          <a:ext cx="0" cy="0"/>
          <a:chOff x="0" y="0"/>
          <a:chExt cx="0" cy="0"/>
        </a:xfrm>
      </p:grpSpPr>
      <p:sp>
        <p:nvSpPr>
          <p:cNvPr id="42" name="Google Shape;42;p34"/>
          <p:cNvSpPr txBox="1">
            <a:spLocks noGrp="1"/>
          </p:cNvSpPr>
          <p:nvPr>
            <p:ph type="title"/>
          </p:nvPr>
        </p:nvSpPr>
        <p:spPr>
          <a:xfrm>
            <a:off x="1270000" y="3225800"/>
            <a:ext cx="10464800" cy="3302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FFFFFF"/>
              </a:buClr>
              <a:buSzPts val="1800"/>
              <a:buNone/>
              <a:defRPr/>
            </a:lvl1pPr>
            <a:lvl2pPr lvl="1" algn="ctr">
              <a:lnSpc>
                <a:spcPct val="100000"/>
              </a:lnSpc>
              <a:spcBef>
                <a:spcPts val="0"/>
              </a:spcBef>
              <a:spcAft>
                <a:spcPts val="0"/>
              </a:spcAft>
              <a:buClr>
                <a:srgbClr val="FFFFFF"/>
              </a:buClr>
              <a:buSzPts val="1800"/>
              <a:buNone/>
              <a:defRPr/>
            </a:lvl2pPr>
            <a:lvl3pPr lvl="2" algn="ctr">
              <a:lnSpc>
                <a:spcPct val="100000"/>
              </a:lnSpc>
              <a:spcBef>
                <a:spcPts val="0"/>
              </a:spcBef>
              <a:spcAft>
                <a:spcPts val="0"/>
              </a:spcAft>
              <a:buClr>
                <a:srgbClr val="FFFFFF"/>
              </a:buClr>
              <a:buSzPts val="1800"/>
              <a:buNone/>
              <a:defRPr/>
            </a:lvl3pPr>
            <a:lvl4pPr lvl="3" algn="ctr">
              <a:lnSpc>
                <a:spcPct val="100000"/>
              </a:lnSpc>
              <a:spcBef>
                <a:spcPts val="0"/>
              </a:spcBef>
              <a:spcAft>
                <a:spcPts val="0"/>
              </a:spcAft>
              <a:buClr>
                <a:srgbClr val="FFFFFF"/>
              </a:buClr>
              <a:buSzPts val="1800"/>
              <a:buNone/>
              <a:defRPr/>
            </a:lvl4pPr>
            <a:lvl5pPr lvl="4" algn="ctr">
              <a:lnSpc>
                <a:spcPct val="100000"/>
              </a:lnSpc>
              <a:spcBef>
                <a:spcPts val="0"/>
              </a:spcBef>
              <a:spcAft>
                <a:spcPts val="0"/>
              </a:spcAft>
              <a:buClr>
                <a:srgbClr val="FFFFFF"/>
              </a:buClr>
              <a:buSzPts val="1800"/>
              <a:buNone/>
              <a:defRPr/>
            </a:lvl5pPr>
            <a:lvl6pPr lvl="5" algn="ctr">
              <a:lnSpc>
                <a:spcPct val="100000"/>
              </a:lnSpc>
              <a:spcBef>
                <a:spcPts val="0"/>
              </a:spcBef>
              <a:spcAft>
                <a:spcPts val="0"/>
              </a:spcAft>
              <a:buClr>
                <a:srgbClr val="FFFFFF"/>
              </a:buClr>
              <a:buSzPts val="1800"/>
              <a:buNone/>
              <a:defRPr/>
            </a:lvl6pPr>
            <a:lvl7pPr lvl="6" algn="ctr">
              <a:lnSpc>
                <a:spcPct val="100000"/>
              </a:lnSpc>
              <a:spcBef>
                <a:spcPts val="0"/>
              </a:spcBef>
              <a:spcAft>
                <a:spcPts val="0"/>
              </a:spcAft>
              <a:buClr>
                <a:srgbClr val="FFFFFF"/>
              </a:buClr>
              <a:buSzPts val="1800"/>
              <a:buNone/>
              <a:defRPr/>
            </a:lvl7pPr>
            <a:lvl8pPr lvl="7" algn="ctr">
              <a:lnSpc>
                <a:spcPct val="100000"/>
              </a:lnSpc>
              <a:spcBef>
                <a:spcPts val="0"/>
              </a:spcBef>
              <a:spcAft>
                <a:spcPts val="0"/>
              </a:spcAft>
              <a:buClr>
                <a:srgbClr val="FFFFFF"/>
              </a:buClr>
              <a:buSzPts val="1800"/>
              <a:buNone/>
              <a:defRPr/>
            </a:lvl8pPr>
            <a:lvl9pPr lvl="8" algn="ctr">
              <a:lnSpc>
                <a:spcPct val="100000"/>
              </a:lnSpc>
              <a:spcBef>
                <a:spcPts val="0"/>
              </a:spcBef>
              <a:spcAft>
                <a:spcPts val="0"/>
              </a:spcAft>
              <a:buClr>
                <a:srgbClr val="FFFFFF"/>
              </a:buClr>
              <a:buSzPts val="1800"/>
              <a:buNone/>
              <a:defRPr/>
            </a:lvl9pPr>
          </a:lstStyle>
          <a:p>
            <a:endParaRPr/>
          </a:p>
        </p:txBody>
      </p:sp>
      <p:sp>
        <p:nvSpPr>
          <p:cNvPr id="43" name="Google Shape;43;p34"/>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lvl="0"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FFFFFF"/>
              </a:buClr>
              <a:buSzPts val="1600"/>
              <a:buFont typeface="Helvetica Neue Light"/>
              <a:buNone/>
              <a:defRPr sz="1600" b="0">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952500" y="254000"/>
            <a:ext cx="11099800" cy="2159000"/>
          </a:xfrm>
          <a:prstGeom prst="rect">
            <a:avLst/>
          </a:prstGeom>
          <a:noFill/>
          <a:ln>
            <a:noFill/>
          </a:ln>
        </p:spPr>
        <p:txBody>
          <a:bodyPr spcFirstLastPara="1" wrap="square" lIns="50800" tIns="50800" rIns="50800" bIns="50800" anchor="ctr" anchorCtr="0">
            <a:normAutofit/>
          </a:bodyPr>
          <a:lstStyle>
            <a:lvl1pPr marR="0" lvl="0"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FFFFFF"/>
              </a:buClr>
              <a:buSzPts val="8000"/>
              <a:buFont typeface="Helvetica Neue"/>
              <a:buNone/>
              <a:defRPr sz="8000" b="0" i="0" u="none" strike="noStrike" cap="none">
                <a:solidFill>
                  <a:srgbClr val="FFFFFF"/>
                </a:solidFill>
                <a:latin typeface="Helvetica Neue"/>
                <a:ea typeface="Helvetica Neue"/>
                <a:cs typeface="Helvetica Neue"/>
                <a:sym typeface="Helvetica Neue"/>
              </a:defRPr>
            </a:lvl9pPr>
          </a:lstStyle>
          <a:p>
            <a:endParaRPr/>
          </a:p>
        </p:txBody>
      </p:sp>
      <p:sp>
        <p:nvSpPr>
          <p:cNvPr id="7" name="Google Shape;7;p25"/>
          <p:cNvSpPr txBox="1">
            <a:spLocks noGrp="1"/>
          </p:cNvSpPr>
          <p:nvPr>
            <p:ph type="body" idx="1"/>
          </p:nvPr>
        </p:nvSpPr>
        <p:spPr>
          <a:xfrm>
            <a:off x="952500" y="2590800"/>
            <a:ext cx="11099800" cy="6286500"/>
          </a:xfrm>
          <a:prstGeom prst="rect">
            <a:avLst/>
          </a:prstGeom>
          <a:noFill/>
          <a:ln>
            <a:noFill/>
          </a:ln>
        </p:spPr>
        <p:txBody>
          <a:bodyPr spcFirstLastPara="1" wrap="square" lIns="50800" tIns="50800" rIns="50800" bIns="50800" anchor="ctr" anchorCtr="0">
            <a:normAutofit/>
          </a:bodyPr>
          <a:lstStyle>
            <a:lvl1pPr marL="457200" marR="0" lvl="0" indent="-52324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1pPr>
            <a:lvl2pPr marL="914400" marR="0" lvl="1" indent="-52324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2pPr>
            <a:lvl3pPr marL="1371600" marR="0" lvl="2"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3pPr>
            <a:lvl4pPr marL="1828800" marR="0" lvl="3"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4pPr>
            <a:lvl5pPr marL="2286000" marR="0" lvl="4"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5pPr>
            <a:lvl6pPr marL="2743200" marR="0" lvl="5"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6pPr>
            <a:lvl7pPr marL="3200400" marR="0" lvl="6"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7pPr>
            <a:lvl8pPr marL="3657600" marR="0" lvl="7" indent="-523239"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8pPr>
            <a:lvl9pPr marL="4114800" marR="0" lvl="8" indent="-523240" algn="l" rtl="0">
              <a:lnSpc>
                <a:spcPct val="100000"/>
              </a:lnSpc>
              <a:spcBef>
                <a:spcPts val="4200"/>
              </a:spcBef>
              <a:spcAft>
                <a:spcPts val="0"/>
              </a:spcAft>
              <a:buClr>
                <a:srgbClr val="FFFFFF"/>
              </a:buClr>
              <a:buSzPts val="4640"/>
              <a:buFont typeface="Helvetica Neue"/>
              <a:buChar char="•"/>
              <a:defRPr sz="3200" b="0" i="0" u="none" strike="noStrike" cap="none">
                <a:solidFill>
                  <a:srgbClr val="FFFFFF"/>
                </a:solidFill>
                <a:latin typeface="Helvetica Neue"/>
                <a:ea typeface="Helvetica Neue"/>
                <a:cs typeface="Helvetica Neue"/>
                <a:sym typeface="Helvetica Neue"/>
              </a:defRPr>
            </a:lvl9pPr>
          </a:lstStyle>
          <a:p>
            <a:endParaRPr/>
          </a:p>
        </p:txBody>
      </p:sp>
      <p:sp>
        <p:nvSpPr>
          <p:cNvPr id="8" name="Google Shape;8;p25"/>
          <p:cNvSpPr txBox="1">
            <a:spLocks noGrp="1"/>
          </p:cNvSpPr>
          <p:nvPr>
            <p:ph type="sldNum" idx="12"/>
          </p:nvPr>
        </p:nvSpPr>
        <p:spPr>
          <a:xfrm>
            <a:off x="6328884" y="9296400"/>
            <a:ext cx="340259" cy="324306"/>
          </a:xfrm>
          <a:prstGeom prst="rect">
            <a:avLst/>
          </a:prstGeom>
          <a:noFill/>
          <a:ln>
            <a:noFill/>
          </a:ln>
        </p:spPr>
        <p:txBody>
          <a:bodyPr spcFirstLastPara="1" wrap="square" lIns="50800" tIns="50800" rIns="50800" bIns="50800" anchor="t" anchorCtr="0">
            <a:spAutoFit/>
          </a:bodyPr>
          <a:lstStyle>
            <a:lvl1pPr marL="0" marR="0" lvl="0"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FFFFFF"/>
              </a:buClr>
              <a:buSzPts val="1600"/>
              <a:buFont typeface="Helvetica Neue Light"/>
              <a:buNone/>
              <a:defRPr sz="1600" b="0" i="0" u="none" strike="noStrike" cap="none">
                <a:solidFill>
                  <a:srgbClr val="FFFFFF"/>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‹Nr.›</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6.jpg"/></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twas.org/article/planting-seeds-science-diplomacy"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s://www.aaas.org/scidip-online-cours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hyperlink" Target="http://aaas.org/globalscience"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hyperlink" Target="mailto:mgsoler@aaas.org"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55.jpg"/><Relationship Id="rId4" Type="http://schemas.openxmlformats.org/officeDocument/2006/relationships/hyperlink" Target="https://chuffed.org/project/marga2antarctica"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mailto:mgsoler@aaas.org"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hyperlink" Target="https://chuffed.org/project/marga2antarctica"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mailto:mgsoler@aaas.org"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hyperlink" Target="https://slate.com/technology/2015/10/how-i-became-a-science-diplomat.html" TargetMode="Externa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hyperlink" Target="https://en.wikipedia.org/wiki/Marga_Gual_Soler" TargetMode="External"/><Relationship Id="rId7" Type="http://schemas.openxmlformats.org/officeDocument/2006/relationships/hyperlink" Target="http://www.margagual.com"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www.linkedin.com/in/margagual" TargetMode="External"/><Relationship Id="rId5" Type="http://schemas.openxmlformats.org/officeDocument/2006/relationships/hyperlink" Target="http://www.twitter.com/margagual" TargetMode="External"/><Relationship Id="rId4" Type="http://schemas.openxmlformats.org/officeDocument/2006/relationships/hyperlink" Target="mailto:marga@margagual.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7.png"/><Relationship Id="rId9" Type="http://schemas.openxmlformats.org/officeDocument/2006/relationships/image" Target="../media/image24.jpg"/></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ciencediplomacy.org/article/2014/intergovernmental-scientific-networks-in-latin-america"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744279" y="-340242"/>
            <a:ext cx="13749079" cy="10249786"/>
          </a:xfrm>
          <a:solidFill>
            <a:schemeClr val="bg1"/>
          </a:solidFill>
        </p:spPr>
        <p:txBody>
          <a:bodyPr/>
          <a:lstStyle/>
          <a:p>
            <a:endParaRPr lang="en-GB" b="0" dirty="0"/>
          </a:p>
          <a:p>
            <a:endParaRPr lang="en-GB" b="0" dirty="0"/>
          </a:p>
          <a:p>
            <a:endParaRPr lang="en-GB" b="0" dirty="0"/>
          </a:p>
          <a:p>
            <a:endParaRPr lang="en-GB" b="0" dirty="0"/>
          </a:p>
        </p:txBody>
      </p:sp>
      <p:sp>
        <p:nvSpPr>
          <p:cNvPr id="3" name="Fußzeilenplatzhalter 2"/>
          <p:cNvSpPr>
            <a:spLocks noGrp="1"/>
          </p:cNvSpPr>
          <p:nvPr>
            <p:ph type="ftr" sz="quarter" idx="3"/>
          </p:nvPr>
        </p:nvSpPr>
        <p:spPr/>
        <p:txBody>
          <a:bodyPr/>
          <a:lstStyle/>
          <a:p>
            <a:r>
              <a:rPr lang="en-GB" dirty="0"/>
              <a:t>This project has received funding from the European Union’s Horizon 2020 research and innovation programme under grant agreement No 770342.</a:t>
            </a:r>
          </a:p>
        </p:txBody>
      </p:sp>
      <p:pic>
        <p:nvPicPr>
          <p:cNvPr id="4" name="Grafik 1" descr="P:\S4D4C\6.4 Comm set up\Logos Projekt\20180226_ZSI_S4D4CLogo\003_ZSI_S4D4CLogo_mitClaim\ZSI_S4D4CLogo_mitClaim_4c_RGB.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3512" y="1770344"/>
            <a:ext cx="8091275" cy="5359399"/>
          </a:xfrm>
          <a:prstGeom prst="rect">
            <a:avLst/>
          </a:prstGeom>
          <a:noFill/>
          <a:ln>
            <a:noFill/>
          </a:ln>
        </p:spPr>
      </p:pic>
      <p:sp>
        <p:nvSpPr>
          <p:cNvPr id="5" name="Rechteck 4"/>
          <p:cNvSpPr/>
          <p:nvPr/>
        </p:nvSpPr>
        <p:spPr>
          <a:xfrm>
            <a:off x="578461" y="469967"/>
            <a:ext cx="11920122" cy="13003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405"/>
          </a:p>
        </p:txBody>
      </p:sp>
      <p:sp>
        <p:nvSpPr>
          <p:cNvPr id="6" name="Textfeld 5"/>
          <p:cNvSpPr txBox="1"/>
          <p:nvPr/>
        </p:nvSpPr>
        <p:spPr>
          <a:xfrm>
            <a:off x="10618885" y="566246"/>
            <a:ext cx="185334" cy="309554"/>
          </a:xfrm>
          <a:prstGeom prst="rect">
            <a:avLst/>
          </a:prstGeom>
          <a:noFill/>
        </p:spPr>
        <p:txBody>
          <a:bodyPr wrap="none" rtlCol="0">
            <a:spAutoFit/>
          </a:bodyPr>
          <a:lstStyle/>
          <a:p>
            <a:endParaRPr lang="de-DE" sz="1405" dirty="0"/>
          </a:p>
        </p:txBody>
      </p:sp>
      <p:sp>
        <p:nvSpPr>
          <p:cNvPr id="7" name="Textfeld 6"/>
          <p:cNvSpPr txBox="1"/>
          <p:nvPr/>
        </p:nvSpPr>
        <p:spPr>
          <a:xfrm>
            <a:off x="4134448" y="1104181"/>
            <a:ext cx="185334" cy="309554"/>
          </a:xfrm>
          <a:prstGeom prst="rect">
            <a:avLst/>
          </a:prstGeom>
          <a:noFill/>
        </p:spPr>
        <p:txBody>
          <a:bodyPr wrap="none" rtlCol="0">
            <a:spAutoFit/>
          </a:bodyPr>
          <a:lstStyle/>
          <a:p>
            <a:endParaRPr lang="de-DE" sz="1405" dirty="0"/>
          </a:p>
        </p:txBody>
      </p:sp>
      <p:sp>
        <p:nvSpPr>
          <p:cNvPr id="8" name="Textfeld 7"/>
          <p:cNvSpPr txBox="1"/>
          <p:nvPr/>
        </p:nvSpPr>
        <p:spPr>
          <a:xfrm>
            <a:off x="3568122" y="1132493"/>
            <a:ext cx="185334" cy="309554"/>
          </a:xfrm>
          <a:prstGeom prst="rect">
            <a:avLst/>
          </a:prstGeom>
          <a:noFill/>
        </p:spPr>
        <p:txBody>
          <a:bodyPr wrap="none" rtlCol="0">
            <a:spAutoFit/>
          </a:bodyPr>
          <a:lstStyle/>
          <a:p>
            <a:endParaRPr lang="de-DE" sz="1405" dirty="0"/>
          </a:p>
        </p:txBody>
      </p:sp>
      <p:pic>
        <p:nvPicPr>
          <p:cNvPr id="10" name="Image 9">
            <a:extLst>
              <a:ext uri="{FF2B5EF4-FFF2-40B4-BE49-F238E27FC236}">
                <a16:creationId xmlns:a16="http://schemas.microsoft.com/office/drawing/2014/main" id="{83EAA696-7838-CD47-9355-2B14E8343BBF}"/>
              </a:ext>
            </a:extLst>
          </p:cNvPr>
          <p:cNvPicPr>
            <a:picLocks noChangeAspect="1"/>
          </p:cNvPicPr>
          <p:nvPr/>
        </p:nvPicPr>
        <p:blipFill>
          <a:blip r:embed="rId3"/>
          <a:stretch>
            <a:fillRect/>
          </a:stretch>
        </p:blipFill>
        <p:spPr>
          <a:xfrm>
            <a:off x="690367" y="9035983"/>
            <a:ext cx="883251" cy="702996"/>
          </a:xfrm>
          <a:prstGeom prst="rect">
            <a:avLst/>
          </a:prstGeom>
        </p:spPr>
      </p:pic>
    </p:spTree>
    <p:extLst>
      <p:ext uri="{BB962C8B-B14F-4D97-AF65-F5344CB8AC3E}">
        <p14:creationId xmlns:p14="http://schemas.microsoft.com/office/powerpoint/2010/main" val="172903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9" descr="Image"/>
          <p:cNvPicPr preferRelativeResize="0"/>
          <p:nvPr/>
        </p:nvPicPr>
        <p:blipFill rotWithShape="1">
          <a:blip r:embed="rId3">
            <a:alphaModFix/>
          </a:blip>
          <a:srcRect/>
          <a:stretch/>
        </p:blipFill>
        <p:spPr>
          <a:xfrm>
            <a:off x="-68103" y="-656503"/>
            <a:ext cx="13141007" cy="11066606"/>
          </a:xfrm>
          <a:prstGeom prst="rect">
            <a:avLst/>
          </a:prstGeom>
          <a:noFill/>
          <a:ln>
            <a:noFill/>
          </a:ln>
        </p:spPr>
      </p:pic>
      <p:sp>
        <p:nvSpPr>
          <p:cNvPr id="171" name="Google Shape;171;p9"/>
          <p:cNvSpPr txBox="1"/>
          <p:nvPr/>
        </p:nvSpPr>
        <p:spPr>
          <a:xfrm>
            <a:off x="89000" y="943125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0"/>
          <p:cNvSpPr txBox="1"/>
          <p:nvPr/>
        </p:nvSpPr>
        <p:spPr>
          <a:xfrm>
            <a:off x="229583" y="-293237"/>
            <a:ext cx="11022300" cy="47401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4300"/>
              <a:buFont typeface="Avenir"/>
              <a:buNone/>
            </a:pPr>
            <a:endParaRPr sz="4300" b="0" i="0" u="none" strike="noStrike" cap="none">
              <a:solidFill>
                <a:srgbClr val="11DBE3"/>
              </a:solidFill>
              <a:latin typeface="Avenir"/>
              <a:ea typeface="Avenir"/>
              <a:cs typeface="Avenir"/>
              <a:sym typeface="Avenir"/>
            </a:endParaRPr>
          </a:p>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Science Diplomacy training workshops:</a:t>
            </a:r>
            <a:endParaRPr/>
          </a:p>
          <a:p>
            <a:pPr marL="0" marR="0" lvl="0" indent="0" algn="l" rtl="0">
              <a:lnSpc>
                <a:spcPct val="100000"/>
              </a:lnSpc>
              <a:spcBef>
                <a:spcPts val="0"/>
              </a:spcBef>
              <a:spcAft>
                <a:spcPts val="0"/>
              </a:spcAft>
              <a:buClr>
                <a:srgbClr val="FFFFFF"/>
              </a:buClr>
              <a:buSzPts val="3600"/>
              <a:buFont typeface="Avenir"/>
              <a:buNone/>
            </a:pPr>
            <a:r>
              <a:rPr lang="en-US" sz="3600" b="0" i="0" u="none" strike="noStrike" cap="none">
                <a:solidFill>
                  <a:srgbClr val="FFFFFF"/>
                </a:solidFill>
                <a:latin typeface="Avenir"/>
                <a:ea typeface="Avenir"/>
                <a:cs typeface="Avenir"/>
                <a:sym typeface="Avenir"/>
              </a:rPr>
              <a:t>Lectures</a:t>
            </a:r>
            <a:endParaRPr/>
          </a:p>
          <a:p>
            <a:pPr marL="0" marR="0" lvl="0" indent="0" algn="l" rtl="0">
              <a:lnSpc>
                <a:spcPct val="100000"/>
              </a:lnSpc>
              <a:spcBef>
                <a:spcPts val="0"/>
              </a:spcBef>
              <a:spcAft>
                <a:spcPts val="0"/>
              </a:spcAft>
              <a:buClr>
                <a:srgbClr val="FFFFFF"/>
              </a:buClr>
              <a:buSzPts val="3600"/>
              <a:buFont typeface="Avenir"/>
              <a:buNone/>
            </a:pPr>
            <a:r>
              <a:rPr lang="en-US" sz="3600" b="0" i="0" u="none" strike="noStrike" cap="none">
                <a:solidFill>
                  <a:srgbClr val="FFFFFF"/>
                </a:solidFill>
                <a:latin typeface="Avenir"/>
                <a:ea typeface="Avenir"/>
                <a:cs typeface="Avenir"/>
                <a:sym typeface="Avenir"/>
              </a:rPr>
              <a:t>Experiential learning</a:t>
            </a:r>
            <a:endParaRPr/>
          </a:p>
          <a:p>
            <a:pPr marL="0" marR="0" lvl="0" indent="0" algn="l" rtl="0">
              <a:lnSpc>
                <a:spcPct val="100000"/>
              </a:lnSpc>
              <a:spcBef>
                <a:spcPts val="0"/>
              </a:spcBef>
              <a:spcAft>
                <a:spcPts val="0"/>
              </a:spcAft>
              <a:buClr>
                <a:srgbClr val="FFFFFF"/>
              </a:buClr>
              <a:buSzPts val="3600"/>
              <a:buFont typeface="Avenir"/>
              <a:buNone/>
            </a:pPr>
            <a:r>
              <a:rPr lang="en-US" sz="3600" b="0" i="0" u="none" strike="noStrike" cap="none">
                <a:solidFill>
                  <a:srgbClr val="FFFFFF"/>
                </a:solidFill>
                <a:latin typeface="Avenir"/>
                <a:ea typeface="Avenir"/>
                <a:cs typeface="Avenir"/>
                <a:sym typeface="Avenir"/>
              </a:rPr>
              <a:t>Skills building: negotiation simulations, cross-cultural communication, </a:t>
            </a:r>
            <a:endParaRPr/>
          </a:p>
          <a:p>
            <a:pPr marL="0" marR="0" lvl="0" indent="0" algn="l" rtl="0">
              <a:lnSpc>
                <a:spcPct val="100000"/>
              </a:lnSpc>
              <a:spcBef>
                <a:spcPts val="0"/>
              </a:spcBef>
              <a:spcAft>
                <a:spcPts val="0"/>
              </a:spcAft>
              <a:buClr>
                <a:srgbClr val="FFFFFF"/>
              </a:buClr>
              <a:buSzPts val="3600"/>
              <a:buFont typeface="Avenir"/>
              <a:buNone/>
            </a:pPr>
            <a:r>
              <a:rPr lang="en-US" sz="3600" b="0" i="0" u="none" strike="noStrike" cap="none">
                <a:solidFill>
                  <a:srgbClr val="FFFFFF"/>
                </a:solidFill>
                <a:latin typeface="Avenir"/>
                <a:ea typeface="Avenir"/>
                <a:cs typeface="Avenir"/>
                <a:sym typeface="Avenir"/>
              </a:rPr>
              <a:t>Immersive networking</a:t>
            </a:r>
            <a:endParaRPr/>
          </a:p>
        </p:txBody>
      </p:sp>
      <p:pic>
        <p:nvPicPr>
          <p:cNvPr id="177" name="Google Shape;177;p10" descr="Image"/>
          <p:cNvPicPr preferRelativeResize="0"/>
          <p:nvPr/>
        </p:nvPicPr>
        <p:blipFill rotWithShape="1">
          <a:blip r:embed="rId3">
            <a:alphaModFix/>
          </a:blip>
          <a:srcRect l="3215" t="3876"/>
          <a:stretch/>
        </p:blipFill>
        <p:spPr>
          <a:xfrm>
            <a:off x="7352256" y="3283346"/>
            <a:ext cx="5533823" cy="6297538"/>
          </a:xfrm>
          <a:prstGeom prst="rect">
            <a:avLst/>
          </a:prstGeom>
          <a:noFill/>
          <a:ln>
            <a:noFill/>
          </a:ln>
        </p:spPr>
      </p:pic>
      <p:pic>
        <p:nvPicPr>
          <p:cNvPr id="178" name="Google Shape;178;p10" descr="21728253_10159298924125287_3324984470058508331_n.jpg"/>
          <p:cNvPicPr preferRelativeResize="0"/>
          <p:nvPr/>
        </p:nvPicPr>
        <p:blipFill rotWithShape="1">
          <a:blip r:embed="rId4">
            <a:alphaModFix/>
          </a:blip>
          <a:srcRect t="2670" r="1578"/>
          <a:stretch/>
        </p:blipFill>
        <p:spPr>
          <a:xfrm>
            <a:off x="599487" y="4930312"/>
            <a:ext cx="6154786" cy="4564918"/>
          </a:xfrm>
          <a:prstGeom prst="rect">
            <a:avLst/>
          </a:prstGeom>
          <a:noFill/>
          <a:ln>
            <a:noFill/>
          </a:ln>
        </p:spPr>
      </p:pic>
      <p:sp>
        <p:nvSpPr>
          <p:cNvPr id="179" name="Google Shape;179;p10"/>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11" descr="27977946680_b1304867d9_z.jpg"/>
          <p:cNvPicPr preferRelativeResize="0"/>
          <p:nvPr/>
        </p:nvPicPr>
        <p:blipFill rotWithShape="1">
          <a:blip r:embed="rId3">
            <a:alphaModFix/>
          </a:blip>
          <a:srcRect t="7905"/>
          <a:stretch/>
        </p:blipFill>
        <p:spPr>
          <a:xfrm>
            <a:off x="5747468" y="5207736"/>
            <a:ext cx="7222533" cy="4437783"/>
          </a:xfrm>
          <a:prstGeom prst="rect">
            <a:avLst/>
          </a:prstGeom>
          <a:noFill/>
          <a:ln>
            <a:noFill/>
          </a:ln>
        </p:spPr>
      </p:pic>
      <p:pic>
        <p:nvPicPr>
          <p:cNvPr id="185" name="Google Shape;185;p11" descr="Picture 1"/>
          <p:cNvPicPr preferRelativeResize="0"/>
          <p:nvPr/>
        </p:nvPicPr>
        <p:blipFill rotWithShape="1">
          <a:blip r:embed="rId4">
            <a:alphaModFix/>
          </a:blip>
          <a:srcRect l="10417" t="18519" r="14781" b="13578"/>
          <a:stretch/>
        </p:blipFill>
        <p:spPr>
          <a:xfrm>
            <a:off x="5713498" y="65118"/>
            <a:ext cx="7290501" cy="4963580"/>
          </a:xfrm>
          <a:prstGeom prst="rect">
            <a:avLst/>
          </a:prstGeom>
          <a:noFill/>
          <a:ln>
            <a:noFill/>
          </a:ln>
        </p:spPr>
      </p:pic>
      <p:sp>
        <p:nvSpPr>
          <p:cNvPr id="186" name="Google Shape;186;p11"/>
          <p:cNvSpPr txBox="1"/>
          <p:nvPr/>
        </p:nvSpPr>
        <p:spPr>
          <a:xfrm>
            <a:off x="88899" y="3687826"/>
            <a:ext cx="6416467" cy="35717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AAAS-TWAS Course </a:t>
            </a:r>
            <a:endParaRPr/>
          </a:p>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On Science Diplomacy</a:t>
            </a:r>
            <a:endParaRPr/>
          </a:p>
          <a:p>
            <a:pPr marL="0" marR="0" lvl="0" indent="0" algn="l" rtl="0">
              <a:lnSpc>
                <a:spcPct val="100000"/>
              </a:lnSpc>
              <a:spcBef>
                <a:spcPts val="0"/>
              </a:spcBef>
              <a:spcAft>
                <a:spcPts val="0"/>
              </a:spcAft>
              <a:buClr>
                <a:srgbClr val="11DBE3"/>
              </a:buClr>
              <a:buSzPts val="4300"/>
              <a:buFont typeface="Avenir"/>
              <a:buNone/>
            </a:pPr>
            <a:endParaRPr sz="4300" b="0" i="0" u="none" strike="noStrike" cap="none">
              <a:solidFill>
                <a:srgbClr val="11DBE3"/>
              </a:solidFill>
              <a:latin typeface="Avenir"/>
              <a:ea typeface="Avenir"/>
              <a:cs typeface="Avenir"/>
              <a:sym typeface="Avenir"/>
            </a:endParaRPr>
          </a:p>
          <a:p>
            <a:pPr marL="0" marR="0" lvl="0" indent="0" algn="l" rtl="0">
              <a:lnSpc>
                <a:spcPct val="100000"/>
              </a:lnSpc>
              <a:spcBef>
                <a:spcPts val="0"/>
              </a:spcBef>
              <a:spcAft>
                <a:spcPts val="0"/>
              </a:spcAft>
              <a:buClr>
                <a:srgbClr val="11DBE3"/>
              </a:buClr>
              <a:buSzPts val="3700"/>
              <a:buFont typeface="Avenir"/>
              <a:buNone/>
            </a:pPr>
            <a:r>
              <a:rPr lang="en-US" sz="3700" b="0" i="0" u="none" strike="noStrike" cap="none">
                <a:solidFill>
                  <a:srgbClr val="11DBE3"/>
                </a:solidFill>
                <a:latin typeface="Avenir"/>
                <a:ea typeface="Avenir"/>
                <a:cs typeface="Avenir"/>
                <a:sym typeface="Avenir"/>
              </a:rPr>
              <a:t>2014-2018</a:t>
            </a:r>
            <a:endParaRPr/>
          </a:p>
          <a:p>
            <a:pPr marL="0" marR="0" lvl="0" indent="0" algn="l" rtl="0">
              <a:lnSpc>
                <a:spcPct val="100000"/>
              </a:lnSpc>
              <a:spcBef>
                <a:spcPts val="0"/>
              </a:spcBef>
              <a:spcAft>
                <a:spcPts val="0"/>
              </a:spcAft>
              <a:buClr>
                <a:srgbClr val="11DBE3"/>
              </a:buClr>
              <a:buSzPts val="3700"/>
              <a:buFont typeface="Avenir"/>
              <a:buNone/>
            </a:pPr>
            <a:r>
              <a:rPr lang="en-US" sz="3700" b="0" i="0" u="none" strike="noStrike" cap="none">
                <a:solidFill>
                  <a:srgbClr val="11DBE3"/>
                </a:solidFill>
                <a:latin typeface="Avenir"/>
                <a:ea typeface="Avenir"/>
                <a:cs typeface="Avenir"/>
                <a:sym typeface="Avenir"/>
              </a:rPr>
              <a:t>Trieste, Italy</a:t>
            </a:r>
            <a:endParaRPr/>
          </a:p>
        </p:txBody>
      </p:sp>
      <p:sp>
        <p:nvSpPr>
          <p:cNvPr id="187" name="Google Shape;187;p11"/>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2"/>
          <p:cNvSpPr txBox="1"/>
          <p:nvPr/>
        </p:nvSpPr>
        <p:spPr>
          <a:xfrm>
            <a:off x="146402" y="2982976"/>
            <a:ext cx="6084580" cy="38765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Regional courses: </a:t>
            </a:r>
            <a:endParaRPr/>
          </a:p>
          <a:p>
            <a:pPr marL="0" marR="0" lvl="0" indent="0" algn="l" rtl="0">
              <a:lnSpc>
                <a:spcPct val="100000"/>
              </a:lnSpc>
              <a:spcBef>
                <a:spcPts val="0"/>
              </a:spcBef>
              <a:spcAft>
                <a:spcPts val="0"/>
              </a:spcAft>
              <a:buClr>
                <a:srgbClr val="11DBE3"/>
              </a:buClr>
              <a:buSzPts val="4300"/>
              <a:buFont typeface="Avenir"/>
              <a:buNone/>
            </a:pPr>
            <a:endParaRPr sz="4300" b="0" i="0" u="none" strike="noStrike" cap="none">
              <a:solidFill>
                <a:srgbClr val="11DBE3"/>
              </a:solidFill>
              <a:latin typeface="Avenir"/>
              <a:ea typeface="Avenir"/>
              <a:cs typeface="Avenir"/>
              <a:sym typeface="Avenir"/>
            </a:endParaRPr>
          </a:p>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Sub-Saharan Africa</a:t>
            </a:r>
            <a:endParaRPr/>
          </a:p>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Middle East</a:t>
            </a:r>
            <a:endParaRPr/>
          </a:p>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Latin America</a:t>
            </a:r>
            <a:endParaRPr/>
          </a:p>
        </p:txBody>
      </p:sp>
      <p:pic>
        <p:nvPicPr>
          <p:cNvPr id="193" name="Google Shape;193;p12" descr="Image"/>
          <p:cNvPicPr preferRelativeResize="0"/>
          <p:nvPr/>
        </p:nvPicPr>
        <p:blipFill rotWithShape="1">
          <a:blip r:embed="rId3">
            <a:alphaModFix/>
          </a:blip>
          <a:srcRect/>
          <a:stretch/>
        </p:blipFill>
        <p:spPr>
          <a:xfrm>
            <a:off x="5102410" y="176198"/>
            <a:ext cx="7650264" cy="4319213"/>
          </a:xfrm>
          <a:prstGeom prst="rect">
            <a:avLst/>
          </a:prstGeom>
          <a:noFill/>
          <a:ln>
            <a:noFill/>
          </a:ln>
        </p:spPr>
      </p:pic>
      <p:pic>
        <p:nvPicPr>
          <p:cNvPr id="194" name="Google Shape;194;p12" descr="Image"/>
          <p:cNvPicPr preferRelativeResize="0"/>
          <p:nvPr/>
        </p:nvPicPr>
        <p:blipFill rotWithShape="1">
          <a:blip r:embed="rId4">
            <a:alphaModFix/>
          </a:blip>
          <a:srcRect/>
          <a:stretch/>
        </p:blipFill>
        <p:spPr>
          <a:xfrm>
            <a:off x="5227661" y="4510568"/>
            <a:ext cx="7399766" cy="5179836"/>
          </a:xfrm>
          <a:prstGeom prst="rect">
            <a:avLst/>
          </a:prstGeom>
          <a:noFill/>
          <a:ln>
            <a:noFill/>
          </a:ln>
        </p:spPr>
      </p:pic>
      <p:sp>
        <p:nvSpPr>
          <p:cNvPr id="195" name="Google Shape;195;p12"/>
          <p:cNvSpPr txBox="1"/>
          <p:nvPr/>
        </p:nvSpPr>
        <p:spPr>
          <a:xfrm>
            <a:off x="10873934" y="3994789"/>
            <a:ext cx="1717854" cy="46106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2400"/>
              <a:buFont typeface="Helvetica Neue Light"/>
              <a:buNone/>
            </a:pPr>
            <a:r>
              <a:rPr lang="en-US" sz="2400" b="0" i="0" u="none" strike="noStrike" cap="none">
                <a:solidFill>
                  <a:srgbClr val="FFFFFF"/>
                </a:solidFill>
                <a:latin typeface="Helvetica Neue Light"/>
                <a:ea typeface="Helvetica Neue Light"/>
                <a:cs typeface="Helvetica Neue Light"/>
                <a:sym typeface="Helvetica Neue Light"/>
              </a:rPr>
              <a:t>South Africa</a:t>
            </a:r>
            <a:endParaRPr/>
          </a:p>
        </p:txBody>
      </p:sp>
      <p:sp>
        <p:nvSpPr>
          <p:cNvPr id="196" name="Google Shape;196;p12"/>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3"/>
          <p:cNvSpPr txBox="1"/>
          <p:nvPr/>
        </p:nvSpPr>
        <p:spPr>
          <a:xfrm>
            <a:off x="360348" y="525525"/>
            <a:ext cx="13004801" cy="8793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4300"/>
              <a:buFont typeface="Avenir"/>
              <a:buNone/>
            </a:pPr>
            <a:r>
              <a:rPr lang="en-US" sz="4300" b="0" i="0" u="none" strike="noStrike" cap="none">
                <a:solidFill>
                  <a:srgbClr val="11DBE3"/>
                </a:solidFill>
                <a:latin typeface="Avenir"/>
                <a:ea typeface="Avenir"/>
                <a:cs typeface="Avenir"/>
                <a:sym typeface="Avenir"/>
              </a:rPr>
              <a:t>AAAS-TWAS Science Diplomacy Train-the-Trainers</a:t>
            </a:r>
            <a:endParaRPr/>
          </a:p>
        </p:txBody>
      </p:sp>
      <p:pic>
        <p:nvPicPr>
          <p:cNvPr id="202" name="Google Shape;202;p13" descr="Image"/>
          <p:cNvPicPr preferRelativeResize="0"/>
          <p:nvPr/>
        </p:nvPicPr>
        <p:blipFill rotWithShape="1">
          <a:blip r:embed="rId3">
            <a:alphaModFix/>
          </a:blip>
          <a:srcRect/>
          <a:stretch/>
        </p:blipFill>
        <p:spPr>
          <a:xfrm>
            <a:off x="-1" y="1643049"/>
            <a:ext cx="13004801" cy="7207565"/>
          </a:xfrm>
          <a:prstGeom prst="rect">
            <a:avLst/>
          </a:prstGeom>
          <a:noFill/>
          <a:ln>
            <a:noFill/>
          </a:ln>
        </p:spPr>
      </p:pic>
      <p:sp>
        <p:nvSpPr>
          <p:cNvPr id="203" name="Google Shape;203;p13"/>
          <p:cNvSpPr txBox="1"/>
          <p:nvPr/>
        </p:nvSpPr>
        <p:spPr>
          <a:xfrm>
            <a:off x="1553591" y="9012588"/>
            <a:ext cx="9897600" cy="622200"/>
          </a:xfrm>
          <a:prstGeom prst="rect">
            <a:avLst/>
          </a:prstGeom>
          <a:noFill/>
          <a:ln>
            <a:noFill/>
          </a:ln>
        </p:spPr>
        <p:txBody>
          <a:bodyPr spcFirstLastPara="1" wrap="square" lIns="50800" tIns="50800" rIns="50800" bIns="50800" anchor="ctr" anchorCtr="0">
            <a:spAutoFit/>
          </a:bodyPr>
          <a:lstStyle/>
          <a:p>
            <a:pPr marL="0" marR="0" lvl="0" indent="0" algn="l" rtl="0">
              <a:lnSpc>
                <a:spcPct val="166666"/>
              </a:lnSpc>
              <a:spcBef>
                <a:spcPts val="0"/>
              </a:spcBef>
              <a:spcAft>
                <a:spcPts val="0"/>
              </a:spcAft>
              <a:buClr>
                <a:srgbClr val="FFFFFF"/>
              </a:buClr>
              <a:buSzPts val="3000"/>
              <a:buFont typeface="Avenir"/>
              <a:buNone/>
            </a:pPr>
            <a:r>
              <a:rPr lang="en-US" sz="3000" b="0" i="0" u="sng" strike="noStrike" cap="none">
                <a:solidFill>
                  <a:srgbClr val="FFFFFF"/>
                </a:solidFill>
                <a:latin typeface="Avenir"/>
                <a:ea typeface="Avenir"/>
                <a:cs typeface="Avenir"/>
                <a:sym typeface="Avenir"/>
                <a:hlinkClick r:id="rId4"/>
              </a:rPr>
              <a:t>https://twas.org/article/planting-seeds-science-diplomacy</a:t>
            </a:r>
            <a:endParaRPr/>
          </a:p>
        </p:txBody>
      </p:sp>
      <p:sp>
        <p:nvSpPr>
          <p:cNvPr id="204" name="Google Shape;204;p13"/>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14" descr="Image"/>
          <p:cNvPicPr preferRelativeResize="0"/>
          <p:nvPr/>
        </p:nvPicPr>
        <p:blipFill rotWithShape="1">
          <a:blip r:embed="rId3">
            <a:alphaModFix/>
          </a:blip>
          <a:srcRect/>
          <a:stretch/>
        </p:blipFill>
        <p:spPr>
          <a:xfrm>
            <a:off x="2129628" y="1636117"/>
            <a:ext cx="8876016" cy="6810047"/>
          </a:xfrm>
          <a:prstGeom prst="rect">
            <a:avLst/>
          </a:prstGeom>
          <a:noFill/>
          <a:ln>
            <a:noFill/>
          </a:ln>
        </p:spPr>
      </p:pic>
      <p:sp>
        <p:nvSpPr>
          <p:cNvPr id="210" name="Google Shape;210;p14"/>
          <p:cNvSpPr txBox="1"/>
          <p:nvPr/>
        </p:nvSpPr>
        <p:spPr>
          <a:xfrm>
            <a:off x="610503" y="282452"/>
            <a:ext cx="11783794" cy="9144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11DBE3"/>
              </a:buClr>
              <a:buSzPts val="4700"/>
              <a:buFont typeface="Avenir"/>
              <a:buNone/>
            </a:pPr>
            <a:r>
              <a:rPr lang="en-US" sz="4700" b="0" i="0" u="none" strike="noStrike" cap="none">
                <a:solidFill>
                  <a:srgbClr val="11DBE3"/>
                </a:solidFill>
                <a:latin typeface="Avenir"/>
                <a:ea typeface="Avenir"/>
                <a:cs typeface="Avenir"/>
                <a:sym typeface="Avenir"/>
              </a:rPr>
              <a:t>Science diplomacy online course</a:t>
            </a:r>
            <a:endParaRPr/>
          </a:p>
        </p:txBody>
      </p:sp>
      <p:sp>
        <p:nvSpPr>
          <p:cNvPr id="211" name="Google Shape;211;p14"/>
          <p:cNvSpPr txBox="1"/>
          <p:nvPr/>
        </p:nvSpPr>
        <p:spPr>
          <a:xfrm>
            <a:off x="2477420" y="8771133"/>
            <a:ext cx="8049960" cy="6731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3300"/>
              <a:buFont typeface="Avenir"/>
              <a:buNone/>
            </a:pPr>
            <a:r>
              <a:rPr lang="en-US" sz="3300" b="0" i="0" u="sng" strike="noStrike" cap="none">
                <a:solidFill>
                  <a:srgbClr val="FFFFFF"/>
                </a:solidFill>
                <a:latin typeface="Avenir"/>
                <a:ea typeface="Avenir"/>
                <a:cs typeface="Avenir"/>
                <a:sym typeface="Avenir"/>
                <a:hlinkClick r:id="rId4"/>
              </a:rPr>
              <a:t>https://www.aaas.org/scidip-online-course</a:t>
            </a:r>
            <a:r>
              <a:rPr lang="en-US" sz="3300" b="0" i="0" u="none" strike="noStrike" cap="none">
                <a:solidFill>
                  <a:srgbClr val="FFFFFF"/>
                </a:solidFill>
                <a:latin typeface="Avenir"/>
                <a:ea typeface="Avenir"/>
                <a:cs typeface="Avenir"/>
                <a:sym typeface="Avenir"/>
              </a:rPr>
              <a:t> </a:t>
            </a:r>
            <a:endParaRPr/>
          </a:p>
        </p:txBody>
      </p:sp>
      <p:sp>
        <p:nvSpPr>
          <p:cNvPr id="212" name="Google Shape;212;p14"/>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5"/>
          <p:cNvSpPr txBox="1"/>
          <p:nvPr/>
        </p:nvSpPr>
        <p:spPr>
          <a:xfrm>
            <a:off x="350054" y="409452"/>
            <a:ext cx="12304692" cy="1727201"/>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11DBE3"/>
              </a:buClr>
              <a:buSzPts val="4700"/>
              <a:buFont typeface="Avenir"/>
              <a:buNone/>
            </a:pPr>
            <a:r>
              <a:rPr lang="en-US" sz="4700" b="0" i="0" u="none" strike="noStrike" cap="none">
                <a:solidFill>
                  <a:srgbClr val="11DBE3"/>
                </a:solidFill>
                <a:latin typeface="Avenir"/>
                <a:ea typeface="Avenir"/>
                <a:cs typeface="Avenir"/>
                <a:sym typeface="Avenir"/>
              </a:rPr>
              <a:t>Building science diplomacy capacity in foreign ministries and diplomatic academies</a:t>
            </a:r>
            <a:endParaRPr/>
          </a:p>
        </p:txBody>
      </p:sp>
      <p:pic>
        <p:nvPicPr>
          <p:cNvPr id="218" name="Google Shape;218;p15" descr="Image"/>
          <p:cNvPicPr preferRelativeResize="0"/>
          <p:nvPr/>
        </p:nvPicPr>
        <p:blipFill rotWithShape="1">
          <a:blip r:embed="rId3">
            <a:alphaModFix/>
          </a:blip>
          <a:srcRect/>
          <a:stretch/>
        </p:blipFill>
        <p:spPr>
          <a:xfrm>
            <a:off x="342900" y="2749798"/>
            <a:ext cx="5701804" cy="5701804"/>
          </a:xfrm>
          <a:prstGeom prst="rect">
            <a:avLst/>
          </a:prstGeom>
          <a:noFill/>
          <a:ln>
            <a:noFill/>
          </a:ln>
        </p:spPr>
      </p:pic>
      <p:pic>
        <p:nvPicPr>
          <p:cNvPr id="219" name="Google Shape;219;p15" descr="Image"/>
          <p:cNvPicPr preferRelativeResize="0"/>
          <p:nvPr/>
        </p:nvPicPr>
        <p:blipFill rotWithShape="1">
          <a:blip r:embed="rId4">
            <a:alphaModFix/>
          </a:blip>
          <a:srcRect t="23878"/>
          <a:stretch/>
        </p:blipFill>
        <p:spPr>
          <a:xfrm>
            <a:off x="6760385" y="5903358"/>
            <a:ext cx="5241116" cy="2992229"/>
          </a:xfrm>
          <a:prstGeom prst="rect">
            <a:avLst/>
          </a:prstGeom>
          <a:noFill/>
          <a:ln>
            <a:noFill/>
          </a:ln>
        </p:spPr>
      </p:pic>
      <p:sp>
        <p:nvSpPr>
          <p:cNvPr id="220" name="Google Shape;220;p15"/>
          <p:cNvSpPr txBox="1"/>
          <p:nvPr/>
        </p:nvSpPr>
        <p:spPr>
          <a:xfrm>
            <a:off x="425802" y="8494776"/>
            <a:ext cx="6084580" cy="11460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2900"/>
              <a:buFont typeface="Avenir"/>
              <a:buNone/>
            </a:pPr>
            <a:r>
              <a:rPr lang="en-US" sz="2900" b="0" i="0" u="none" strike="noStrike" cap="none">
                <a:solidFill>
                  <a:srgbClr val="11DBE3"/>
                </a:solidFill>
                <a:latin typeface="Avenir"/>
                <a:ea typeface="Avenir"/>
                <a:cs typeface="Avenir"/>
                <a:sym typeface="Avenir"/>
              </a:rPr>
              <a:t>Instituto Matias Romero </a:t>
            </a:r>
            <a:endParaRPr/>
          </a:p>
          <a:p>
            <a:pPr marL="0" marR="0" lvl="0" indent="0" algn="l" rtl="0">
              <a:lnSpc>
                <a:spcPct val="100000"/>
              </a:lnSpc>
              <a:spcBef>
                <a:spcPts val="0"/>
              </a:spcBef>
              <a:spcAft>
                <a:spcPts val="0"/>
              </a:spcAft>
              <a:buClr>
                <a:srgbClr val="11DBE3"/>
              </a:buClr>
              <a:buSzPts val="2900"/>
              <a:buFont typeface="Avenir"/>
              <a:buNone/>
            </a:pPr>
            <a:r>
              <a:rPr lang="en-US" sz="2900" b="0" i="0" u="none" strike="noStrike" cap="none">
                <a:solidFill>
                  <a:srgbClr val="11DBE3"/>
                </a:solidFill>
                <a:latin typeface="Avenir"/>
                <a:ea typeface="Avenir"/>
                <a:cs typeface="Avenir"/>
                <a:sym typeface="Avenir"/>
              </a:rPr>
              <a:t>(Mexican Diplomatic Academy)</a:t>
            </a:r>
            <a:endParaRPr/>
          </a:p>
        </p:txBody>
      </p:sp>
      <p:sp>
        <p:nvSpPr>
          <p:cNvPr id="221" name="Google Shape;221;p15"/>
          <p:cNvSpPr txBox="1"/>
          <p:nvPr/>
        </p:nvSpPr>
        <p:spPr>
          <a:xfrm>
            <a:off x="6521802" y="9040876"/>
            <a:ext cx="6732479" cy="638049"/>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11DBE3"/>
              </a:buClr>
              <a:buSzPts val="2900"/>
              <a:buFont typeface="Avenir"/>
              <a:buNone/>
            </a:pPr>
            <a:r>
              <a:rPr lang="en-US" sz="2900" b="0" i="0" u="none" strike="noStrike" cap="none">
                <a:solidFill>
                  <a:srgbClr val="11DBE3"/>
                </a:solidFill>
                <a:latin typeface="Avenir"/>
                <a:ea typeface="Avenir"/>
                <a:cs typeface="Avenir"/>
                <a:sym typeface="Avenir"/>
              </a:rPr>
              <a:t>Ministry of Foreign Affairs of Panama</a:t>
            </a:r>
            <a:endParaRPr/>
          </a:p>
        </p:txBody>
      </p:sp>
      <p:pic>
        <p:nvPicPr>
          <p:cNvPr id="222" name="Google Shape;222;p15" descr="Image"/>
          <p:cNvPicPr preferRelativeResize="0"/>
          <p:nvPr/>
        </p:nvPicPr>
        <p:blipFill rotWithShape="1">
          <a:blip r:embed="rId5">
            <a:alphaModFix/>
          </a:blip>
          <a:srcRect/>
          <a:stretch/>
        </p:blipFill>
        <p:spPr>
          <a:xfrm>
            <a:off x="6974738" y="2316998"/>
            <a:ext cx="4812425" cy="3440884"/>
          </a:xfrm>
          <a:prstGeom prst="rect">
            <a:avLst/>
          </a:prstGeom>
          <a:noFill/>
          <a:ln>
            <a:noFill/>
          </a:ln>
        </p:spPr>
      </p:pic>
      <p:sp>
        <p:nvSpPr>
          <p:cNvPr id="223" name="Google Shape;223;p15"/>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16" descr="Image"/>
          <p:cNvPicPr preferRelativeResize="0"/>
          <p:nvPr/>
        </p:nvPicPr>
        <p:blipFill rotWithShape="1">
          <a:blip r:embed="rId3">
            <a:alphaModFix/>
          </a:blip>
          <a:srcRect/>
          <a:stretch/>
        </p:blipFill>
        <p:spPr>
          <a:xfrm>
            <a:off x="685800" y="727449"/>
            <a:ext cx="6941335" cy="3904502"/>
          </a:xfrm>
          <a:prstGeom prst="rect">
            <a:avLst/>
          </a:prstGeom>
          <a:noFill/>
          <a:ln>
            <a:noFill/>
          </a:ln>
        </p:spPr>
      </p:pic>
      <p:pic>
        <p:nvPicPr>
          <p:cNvPr id="229" name="Google Shape;229;p16" descr="Image"/>
          <p:cNvPicPr preferRelativeResize="0"/>
          <p:nvPr/>
        </p:nvPicPr>
        <p:blipFill rotWithShape="1">
          <a:blip r:embed="rId4">
            <a:alphaModFix/>
          </a:blip>
          <a:srcRect/>
          <a:stretch/>
        </p:blipFill>
        <p:spPr>
          <a:xfrm>
            <a:off x="6451600" y="5702134"/>
            <a:ext cx="6096000" cy="3441701"/>
          </a:xfrm>
          <a:prstGeom prst="rect">
            <a:avLst/>
          </a:prstGeom>
          <a:noFill/>
          <a:ln>
            <a:noFill/>
          </a:ln>
        </p:spPr>
      </p:pic>
      <p:sp>
        <p:nvSpPr>
          <p:cNvPr id="230" name="Google Shape;230;p16"/>
          <p:cNvSpPr txBox="1"/>
          <p:nvPr/>
        </p:nvSpPr>
        <p:spPr>
          <a:xfrm>
            <a:off x="601050" y="5023500"/>
            <a:ext cx="6084600" cy="5354400"/>
          </a:xfrm>
          <a:prstGeom prst="rect">
            <a:avLst/>
          </a:prstGeom>
          <a:noFill/>
          <a:ln>
            <a:noFill/>
          </a:ln>
        </p:spPr>
        <p:txBody>
          <a:bodyPr spcFirstLastPara="1" wrap="square" lIns="65000" tIns="65000" rIns="65000" bIns="65000" anchor="t" anchorCtr="0">
            <a:spAutoFit/>
          </a:bodyPr>
          <a:lstStyle/>
          <a:p>
            <a:pPr marL="0" marR="0" lvl="0" indent="0" algn="l" rtl="0">
              <a:lnSpc>
                <a:spcPct val="100000"/>
              </a:lnSpc>
              <a:spcBef>
                <a:spcPts val="0"/>
              </a:spcBef>
              <a:spcAft>
                <a:spcPts val="0"/>
              </a:spcAft>
              <a:buClr>
                <a:srgbClr val="FFFFFF"/>
              </a:buClr>
              <a:buSzPts val="2900"/>
              <a:buFont typeface="Avenir"/>
              <a:buNone/>
            </a:pPr>
            <a:r>
              <a:rPr lang="en-US" sz="2900" b="1" u="sng">
                <a:solidFill>
                  <a:srgbClr val="FFFFFF"/>
                </a:solidFill>
                <a:latin typeface="Avenir"/>
                <a:ea typeface="Avenir"/>
                <a:cs typeface="Avenir"/>
                <a:sym typeface="Avenir"/>
              </a:rPr>
              <a:t>Agreements with:</a:t>
            </a:r>
            <a:endParaRPr sz="2900" b="1" i="0" u="sng" strike="noStrike" cap="none">
              <a:solidFill>
                <a:srgbClr val="FFFFFF"/>
              </a:solidFill>
              <a:latin typeface="Avenir"/>
              <a:ea typeface="Avenir"/>
              <a:cs typeface="Avenir"/>
              <a:sym typeface="Aveni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Argentina</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Chile</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Cuba</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Mexico</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Panama</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Inter-American Institute for Global Change Research</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UNESCO</a:t>
            </a:r>
            <a:endParaRPr/>
          </a:p>
          <a:p>
            <a:pPr marL="0" marR="0" lvl="0" indent="0" algn="l" rtl="0">
              <a:lnSpc>
                <a:spcPct val="100000"/>
              </a:lnSpc>
              <a:spcBef>
                <a:spcPts val="0"/>
              </a:spcBef>
              <a:spcAft>
                <a:spcPts val="0"/>
              </a:spcAft>
              <a:buClr>
                <a:srgbClr val="FFFFFF"/>
              </a:buClr>
              <a:buSzPts val="2900"/>
              <a:buFont typeface="Avenir"/>
              <a:buNone/>
            </a:pPr>
            <a:r>
              <a:rPr lang="en-US" sz="2900" b="0" i="0" u="none" strike="noStrike" cap="none">
                <a:solidFill>
                  <a:srgbClr val="FFFFFF"/>
                </a:solidFill>
                <a:latin typeface="Avenir"/>
                <a:ea typeface="Avenir"/>
                <a:cs typeface="Avenir"/>
                <a:sym typeface="Avenir"/>
              </a:rPr>
              <a:t>INGSA/FMSTAN</a:t>
            </a:r>
            <a:endParaRPr/>
          </a:p>
        </p:txBody>
      </p:sp>
      <p:pic>
        <p:nvPicPr>
          <p:cNvPr id="231" name="Google Shape;231;p16" descr="Image"/>
          <p:cNvPicPr preferRelativeResize="0"/>
          <p:nvPr/>
        </p:nvPicPr>
        <p:blipFill rotWithShape="1">
          <a:blip r:embed="rId5">
            <a:alphaModFix/>
          </a:blip>
          <a:srcRect/>
          <a:stretch/>
        </p:blipFill>
        <p:spPr>
          <a:xfrm>
            <a:off x="8114010" y="767705"/>
            <a:ext cx="4408190" cy="4408190"/>
          </a:xfrm>
          <a:prstGeom prst="rect">
            <a:avLst/>
          </a:prstGeom>
          <a:noFill/>
          <a:ln>
            <a:noFill/>
          </a:ln>
        </p:spPr>
      </p:pic>
      <p:sp>
        <p:nvSpPr>
          <p:cNvPr id="232" name="Google Shape;232;p16"/>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7"/>
          <p:cNvSpPr txBox="1"/>
          <p:nvPr/>
        </p:nvSpPr>
        <p:spPr>
          <a:xfrm>
            <a:off x="37889" y="2857499"/>
            <a:ext cx="6665947" cy="49784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3500"/>
              <a:buFont typeface="Avenir"/>
              <a:buNone/>
            </a:pPr>
            <a:r>
              <a:rPr lang="en-US" sz="3500" b="0" i="0" u="none" strike="noStrike" cap="none">
                <a:solidFill>
                  <a:srgbClr val="FFFFFF"/>
                </a:solidFill>
                <a:latin typeface="Avenir"/>
                <a:ea typeface="Avenir"/>
                <a:cs typeface="Avenir"/>
                <a:sym typeface="Avenir"/>
              </a:rPr>
              <a:t>Connecting Scientists to Policy Around the World: </a:t>
            </a:r>
            <a:endParaRPr/>
          </a:p>
          <a:p>
            <a:pPr marL="0" marR="0" lvl="0" indent="0" algn="ctr" rtl="0">
              <a:lnSpc>
                <a:spcPct val="100000"/>
              </a:lnSpc>
              <a:spcBef>
                <a:spcPts val="0"/>
              </a:spcBef>
              <a:spcAft>
                <a:spcPts val="0"/>
              </a:spcAft>
              <a:buClr>
                <a:srgbClr val="FFFFFF"/>
              </a:buClr>
              <a:buSzPts val="3500"/>
              <a:buFont typeface="Avenir"/>
              <a:buNone/>
            </a:pPr>
            <a:r>
              <a:rPr lang="en-US" sz="3500" b="0" i="0" u="none" strike="noStrike" cap="none">
                <a:solidFill>
                  <a:srgbClr val="FFFFFF"/>
                </a:solidFill>
                <a:latin typeface="Avenir"/>
                <a:ea typeface="Avenir"/>
                <a:cs typeface="Avenir"/>
                <a:sym typeface="Avenir"/>
              </a:rPr>
              <a:t>Landscape Analysis of Mechanisms Around the World Engaging Scientists and Engineers in Policy</a:t>
            </a:r>
            <a:endParaRPr/>
          </a:p>
          <a:p>
            <a:pPr marL="0" marR="0" lvl="0" indent="0" algn="ctr" rtl="0">
              <a:lnSpc>
                <a:spcPct val="100000"/>
              </a:lnSpc>
              <a:spcBef>
                <a:spcPts val="0"/>
              </a:spcBef>
              <a:spcAft>
                <a:spcPts val="0"/>
              </a:spcAft>
              <a:buClr>
                <a:srgbClr val="FFFFFF"/>
              </a:buClr>
              <a:buSzPts val="3500"/>
              <a:buFont typeface="Avenir"/>
              <a:buNone/>
            </a:pPr>
            <a:endParaRPr sz="3500" b="0" i="0" u="none" strike="noStrike" cap="none">
              <a:solidFill>
                <a:srgbClr val="FFFFFF"/>
              </a:solidFill>
              <a:latin typeface="Avenir"/>
              <a:ea typeface="Avenir"/>
              <a:cs typeface="Avenir"/>
              <a:sym typeface="Avenir"/>
            </a:endParaRPr>
          </a:p>
          <a:p>
            <a:pPr marL="0" marR="0" lvl="0" indent="0" algn="ctr" rtl="0">
              <a:lnSpc>
                <a:spcPct val="100000"/>
              </a:lnSpc>
              <a:spcBef>
                <a:spcPts val="0"/>
              </a:spcBef>
              <a:spcAft>
                <a:spcPts val="0"/>
              </a:spcAft>
              <a:buClr>
                <a:srgbClr val="FFFFFF"/>
              </a:buClr>
              <a:buSzPts val="3500"/>
              <a:buFont typeface="Avenir"/>
              <a:buNone/>
            </a:pPr>
            <a:r>
              <a:rPr lang="en-US" sz="3500" b="0" i="0" u="sng" strike="noStrike" cap="none">
                <a:solidFill>
                  <a:srgbClr val="FFFFFF"/>
                </a:solidFill>
                <a:latin typeface="Avenir"/>
                <a:ea typeface="Avenir"/>
                <a:cs typeface="Avenir"/>
                <a:sym typeface="Avenir"/>
                <a:hlinkClick r:id="rId3"/>
              </a:rPr>
              <a:t>aaas.org/globalscience</a:t>
            </a:r>
            <a:r>
              <a:rPr lang="en-US" sz="3500" b="0" i="0" u="sng" strike="noStrike" cap="none">
                <a:solidFill>
                  <a:srgbClr val="FFFFFF"/>
                </a:solidFill>
                <a:latin typeface="Avenir"/>
                <a:ea typeface="Avenir"/>
                <a:cs typeface="Avenir"/>
                <a:sym typeface="Avenir"/>
              </a:rPr>
              <a:t>policy</a:t>
            </a:r>
            <a:r>
              <a:rPr lang="en-US" sz="3500" b="0" i="0" u="none" strike="noStrike" cap="none">
                <a:solidFill>
                  <a:srgbClr val="FFFFFF"/>
                </a:solidFill>
                <a:latin typeface="Avenir"/>
                <a:ea typeface="Avenir"/>
                <a:cs typeface="Avenir"/>
                <a:sym typeface="Avenir"/>
              </a:rPr>
              <a:t>  </a:t>
            </a:r>
            <a:endParaRPr/>
          </a:p>
        </p:txBody>
      </p:sp>
      <p:pic>
        <p:nvPicPr>
          <p:cNvPr id="238" name="Google Shape;238;p17" descr="Image"/>
          <p:cNvPicPr preferRelativeResize="0"/>
          <p:nvPr/>
        </p:nvPicPr>
        <p:blipFill rotWithShape="1">
          <a:blip r:embed="rId4">
            <a:alphaModFix/>
          </a:blip>
          <a:srcRect/>
          <a:stretch/>
        </p:blipFill>
        <p:spPr>
          <a:xfrm>
            <a:off x="6819501" y="1458050"/>
            <a:ext cx="5962389" cy="7777300"/>
          </a:xfrm>
          <a:prstGeom prst="rect">
            <a:avLst/>
          </a:prstGeom>
          <a:noFill/>
          <a:ln>
            <a:noFill/>
          </a:ln>
        </p:spPr>
      </p:pic>
      <p:sp>
        <p:nvSpPr>
          <p:cNvPr id="239" name="Google Shape;239;p17"/>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9" descr="Image"/>
          <p:cNvPicPr preferRelativeResize="0"/>
          <p:nvPr/>
        </p:nvPicPr>
        <p:blipFill rotWithShape="1">
          <a:blip r:embed="rId3">
            <a:alphaModFix/>
          </a:blip>
          <a:srcRect/>
          <a:stretch/>
        </p:blipFill>
        <p:spPr>
          <a:xfrm>
            <a:off x="0" y="241293"/>
            <a:ext cx="13004800" cy="9271014"/>
          </a:xfrm>
          <a:prstGeom prst="rect">
            <a:avLst/>
          </a:prstGeom>
          <a:noFill/>
          <a:ln>
            <a:noFill/>
          </a:ln>
        </p:spPr>
      </p:pic>
      <p:sp>
        <p:nvSpPr>
          <p:cNvPr id="245" name="Google Shape;245;p19"/>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 descr="Hurricane Sandy Havana.jpg"/>
          <p:cNvPicPr preferRelativeResize="0"/>
          <p:nvPr/>
        </p:nvPicPr>
        <p:blipFill rotWithShape="1">
          <a:blip r:embed="rId3">
            <a:alphaModFix/>
          </a:blip>
          <a:srcRect l="6148" r="6147"/>
          <a:stretch/>
        </p:blipFill>
        <p:spPr>
          <a:xfrm>
            <a:off x="-37401" y="-35331"/>
            <a:ext cx="13099223" cy="9824418"/>
          </a:xfrm>
          <a:prstGeom prst="rect">
            <a:avLst/>
          </a:prstGeom>
          <a:noFill/>
          <a:ln>
            <a:noFill/>
          </a:ln>
        </p:spPr>
      </p:pic>
      <p:sp>
        <p:nvSpPr>
          <p:cNvPr id="83" name="Google Shape;83;p1"/>
          <p:cNvSpPr txBox="1"/>
          <p:nvPr/>
        </p:nvSpPr>
        <p:spPr>
          <a:xfrm>
            <a:off x="540710" y="2889714"/>
            <a:ext cx="11926353" cy="1025922"/>
          </a:xfrm>
          <a:prstGeom prst="rect">
            <a:avLst/>
          </a:prstGeom>
          <a:solidFill>
            <a:srgbClr val="DCDEE0">
              <a:alpha val="81176"/>
            </a:srgbClr>
          </a:solid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2452"/>
              </a:buClr>
              <a:buSzPts val="6000"/>
              <a:buFont typeface="Avenir"/>
              <a:buNone/>
            </a:pPr>
            <a:r>
              <a:rPr lang="en-US" sz="6000" b="1" i="0" u="none" strike="noStrike" cap="none" dirty="0">
                <a:solidFill>
                  <a:srgbClr val="002452"/>
                </a:solidFill>
                <a:latin typeface="Avenir"/>
                <a:ea typeface="Avenir"/>
                <a:cs typeface="Avenir"/>
                <a:sym typeface="Avenir"/>
              </a:rPr>
              <a:t>Careers in Science Diplomacy</a:t>
            </a:r>
            <a:endParaRPr dirty="0"/>
          </a:p>
        </p:txBody>
      </p:sp>
      <p:sp>
        <p:nvSpPr>
          <p:cNvPr id="86" name="Google Shape;86;p1"/>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20" descr="Image"/>
          <p:cNvPicPr preferRelativeResize="0"/>
          <p:nvPr/>
        </p:nvPicPr>
        <p:blipFill rotWithShape="1">
          <a:blip r:embed="rId3">
            <a:alphaModFix/>
          </a:blip>
          <a:srcRect/>
          <a:stretch/>
        </p:blipFill>
        <p:spPr>
          <a:xfrm>
            <a:off x="33404" y="11520"/>
            <a:ext cx="4553831" cy="6061306"/>
          </a:xfrm>
          <a:prstGeom prst="rect">
            <a:avLst/>
          </a:prstGeom>
          <a:noFill/>
          <a:ln>
            <a:noFill/>
          </a:ln>
        </p:spPr>
      </p:pic>
      <p:pic>
        <p:nvPicPr>
          <p:cNvPr id="251" name="Google Shape;251;p20" descr="Image"/>
          <p:cNvPicPr preferRelativeResize="0"/>
          <p:nvPr/>
        </p:nvPicPr>
        <p:blipFill rotWithShape="1">
          <a:blip r:embed="rId4">
            <a:alphaModFix/>
          </a:blip>
          <a:srcRect/>
          <a:stretch/>
        </p:blipFill>
        <p:spPr>
          <a:xfrm>
            <a:off x="8716825" y="6275"/>
            <a:ext cx="4287975" cy="6071776"/>
          </a:xfrm>
          <a:prstGeom prst="rect">
            <a:avLst/>
          </a:prstGeom>
          <a:noFill/>
          <a:ln>
            <a:noFill/>
          </a:ln>
        </p:spPr>
      </p:pic>
      <p:pic>
        <p:nvPicPr>
          <p:cNvPr id="252" name="Google Shape;252;p20" descr="Image"/>
          <p:cNvPicPr preferRelativeResize="0"/>
          <p:nvPr/>
        </p:nvPicPr>
        <p:blipFill rotWithShape="1">
          <a:blip r:embed="rId5">
            <a:alphaModFix/>
          </a:blip>
          <a:srcRect/>
          <a:stretch/>
        </p:blipFill>
        <p:spPr>
          <a:xfrm>
            <a:off x="4630967" y="11520"/>
            <a:ext cx="4042132" cy="6061308"/>
          </a:xfrm>
          <a:prstGeom prst="rect">
            <a:avLst/>
          </a:prstGeom>
          <a:noFill/>
          <a:ln>
            <a:noFill/>
          </a:ln>
        </p:spPr>
      </p:pic>
      <p:sp>
        <p:nvSpPr>
          <p:cNvPr id="253" name="Google Shape;253;p20"/>
          <p:cNvSpPr txBox="1"/>
          <p:nvPr/>
        </p:nvSpPr>
        <p:spPr>
          <a:xfrm>
            <a:off x="995298" y="7176015"/>
            <a:ext cx="5020300" cy="16510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5D7FF"/>
              </a:buClr>
              <a:buSzPts val="4500"/>
              <a:buFont typeface="Avenir"/>
              <a:buNone/>
            </a:pPr>
            <a:r>
              <a:rPr lang="en-US" sz="4500" b="0" i="0" u="none" strike="noStrike" cap="none">
                <a:solidFill>
                  <a:srgbClr val="55D7FF"/>
                </a:solidFill>
                <a:latin typeface="Avenir"/>
                <a:ea typeface="Avenir"/>
                <a:cs typeface="Avenir"/>
                <a:sym typeface="Avenir"/>
              </a:rPr>
              <a:t>Science diplomacy takes you places!</a:t>
            </a:r>
            <a:endParaRPr/>
          </a:p>
        </p:txBody>
      </p:sp>
      <p:pic>
        <p:nvPicPr>
          <p:cNvPr id="254" name="Google Shape;254;p20" descr="Image"/>
          <p:cNvPicPr preferRelativeResize="0"/>
          <p:nvPr/>
        </p:nvPicPr>
        <p:blipFill rotWithShape="1">
          <a:blip r:embed="rId6">
            <a:alphaModFix/>
          </a:blip>
          <a:srcRect/>
          <a:stretch/>
        </p:blipFill>
        <p:spPr>
          <a:xfrm>
            <a:off x="8514425" y="6103624"/>
            <a:ext cx="4468650" cy="3351499"/>
          </a:xfrm>
          <a:prstGeom prst="rect">
            <a:avLst/>
          </a:prstGeom>
          <a:noFill/>
          <a:ln>
            <a:noFill/>
          </a:ln>
        </p:spPr>
      </p:pic>
      <p:sp>
        <p:nvSpPr>
          <p:cNvPr id="255" name="Google Shape;255;p20"/>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1"/>
          <p:cNvSpPr txBox="1"/>
          <p:nvPr/>
        </p:nvSpPr>
        <p:spPr>
          <a:xfrm>
            <a:off x="9715351" y="8627004"/>
            <a:ext cx="241403" cy="7239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3600"/>
              <a:buFont typeface="Avenir"/>
              <a:buNone/>
            </a:pPr>
            <a:r>
              <a:rPr lang="en-US" sz="3600" b="0" i="0" u="sng" strike="noStrike" cap="none">
                <a:solidFill>
                  <a:srgbClr val="FFFFFF"/>
                </a:solidFill>
                <a:latin typeface="Avenir"/>
                <a:ea typeface="Avenir"/>
                <a:cs typeface="Avenir"/>
                <a:sym typeface="Avenir"/>
                <a:hlinkClick r:id="rId3"/>
              </a:rPr>
              <a:t> </a:t>
            </a:r>
            <a:endParaRPr/>
          </a:p>
        </p:txBody>
      </p:sp>
      <p:sp>
        <p:nvSpPr>
          <p:cNvPr id="261" name="Google Shape;261;p21"/>
          <p:cNvSpPr txBox="1"/>
          <p:nvPr/>
        </p:nvSpPr>
        <p:spPr>
          <a:xfrm>
            <a:off x="165655" y="-590550"/>
            <a:ext cx="13286861" cy="2197101"/>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4000"/>
              <a:buFont typeface="Avenir"/>
              <a:buNone/>
            </a:pPr>
            <a:endParaRPr sz="4000" b="0" i="0" u="none" strike="noStrike" cap="none">
              <a:solidFill>
                <a:srgbClr val="FFFFFF"/>
              </a:solidFill>
              <a:latin typeface="Avenir"/>
              <a:ea typeface="Avenir"/>
              <a:cs typeface="Avenir"/>
              <a:sym typeface="Avenir"/>
            </a:endParaRPr>
          </a:p>
          <a:p>
            <a:pPr marL="0" marR="0" lvl="0" indent="0" algn="l" rtl="0">
              <a:lnSpc>
                <a:spcPct val="100000"/>
              </a:lnSpc>
              <a:spcBef>
                <a:spcPts val="0"/>
              </a:spcBef>
              <a:spcAft>
                <a:spcPts val="0"/>
              </a:spcAft>
              <a:buClr>
                <a:srgbClr val="FFFFFF"/>
              </a:buClr>
              <a:buSzPts val="4000"/>
              <a:buFont typeface="Avenir"/>
              <a:buNone/>
            </a:pPr>
            <a:r>
              <a:rPr lang="en-US" sz="4000" b="0" i="0" u="none" strike="noStrike" cap="none">
                <a:solidFill>
                  <a:srgbClr val="FFFFFF"/>
                </a:solidFill>
                <a:latin typeface="Avenir"/>
                <a:ea typeface="Avenir"/>
                <a:cs typeface="Avenir"/>
                <a:sym typeface="Avenir"/>
              </a:rPr>
              <a:t>Homeward Bound:</a:t>
            </a:r>
            <a:r>
              <a:rPr lang="en-US" b="1"/>
              <a:t>: </a:t>
            </a:r>
            <a:r>
              <a:rPr lang="en-US" sz="4000" b="0" u="none" strike="noStrike" cap="none">
                <a:solidFill>
                  <a:srgbClr val="FFFFFF"/>
                </a:solidFill>
                <a:latin typeface="Avenir"/>
                <a:ea typeface="Avenir"/>
                <a:cs typeface="Avenir"/>
                <a:sym typeface="Avenir"/>
              </a:rPr>
              <a:t>Largest-ever all-women in STEM expedition to Antarctica</a:t>
            </a:r>
            <a:endParaRPr b="1"/>
          </a:p>
        </p:txBody>
      </p:sp>
      <p:sp>
        <p:nvSpPr>
          <p:cNvPr id="262" name="Google Shape;262;p21"/>
          <p:cNvSpPr txBox="1"/>
          <p:nvPr/>
        </p:nvSpPr>
        <p:spPr>
          <a:xfrm>
            <a:off x="2087868" y="9044795"/>
            <a:ext cx="13286861" cy="635001"/>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3100"/>
              <a:buFont typeface="Avenir"/>
              <a:buNone/>
            </a:pPr>
            <a:r>
              <a:rPr lang="en-US" sz="3100" b="0" i="0" u="sng" strike="noStrike" cap="none">
                <a:solidFill>
                  <a:srgbClr val="FFFFFF"/>
                </a:solidFill>
                <a:latin typeface="Avenir"/>
                <a:ea typeface="Avenir"/>
                <a:cs typeface="Avenir"/>
                <a:sym typeface="Avenir"/>
                <a:hlinkClick r:id="rId4"/>
              </a:rPr>
              <a:t> </a:t>
            </a:r>
            <a:r>
              <a:rPr lang="en-US" sz="3100" b="0" i="0" u="none" strike="noStrike" cap="none">
                <a:solidFill>
                  <a:srgbClr val="FFFFFF"/>
                </a:solidFill>
                <a:latin typeface="Avenir"/>
                <a:ea typeface="Avenir"/>
                <a:cs typeface="Avenir"/>
                <a:sym typeface="Avenir"/>
              </a:rPr>
              <a:t> </a:t>
            </a:r>
            <a:endParaRPr/>
          </a:p>
        </p:txBody>
      </p:sp>
      <p:sp>
        <p:nvSpPr>
          <p:cNvPr id="263" name="Google Shape;263;p21"/>
          <p:cNvSpPr txBox="1"/>
          <p:nvPr/>
        </p:nvSpPr>
        <p:spPr>
          <a:xfrm>
            <a:off x="165655" y="1686704"/>
            <a:ext cx="13794960" cy="711201"/>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3500"/>
              <a:buFont typeface="Avenir"/>
              <a:buNone/>
            </a:pPr>
            <a:r>
              <a:rPr lang="en-US" sz="3500" b="0" i="0" u="none" strike="noStrike" cap="none">
                <a:solidFill>
                  <a:srgbClr val="FFFFFF"/>
                </a:solidFill>
                <a:latin typeface="Avenir"/>
                <a:ea typeface="Avenir"/>
                <a:cs typeface="Avenir"/>
                <a:sym typeface="Avenir"/>
              </a:rPr>
              <a:t>Science based, collaborative leadership f</a:t>
            </a:r>
            <a:r>
              <a:rPr lang="en-US" sz="3500">
                <a:solidFill>
                  <a:srgbClr val="FFFFFF"/>
                </a:solidFill>
                <a:latin typeface="Avenir"/>
                <a:ea typeface="Avenir"/>
                <a:cs typeface="Avenir"/>
                <a:sym typeface="Avenir"/>
              </a:rPr>
              <a:t>or a sustainable planet</a:t>
            </a:r>
            <a:endParaRPr/>
          </a:p>
        </p:txBody>
      </p:sp>
      <p:pic>
        <p:nvPicPr>
          <p:cNvPr id="264" name="Google Shape;264;p21" descr="GROUP-4.jpg"/>
          <p:cNvPicPr preferRelativeResize="0"/>
          <p:nvPr/>
        </p:nvPicPr>
        <p:blipFill rotWithShape="1">
          <a:blip r:embed="rId5">
            <a:alphaModFix/>
          </a:blip>
          <a:srcRect/>
          <a:stretch/>
        </p:blipFill>
        <p:spPr>
          <a:xfrm>
            <a:off x="1440941" y="2626968"/>
            <a:ext cx="9865913" cy="6577277"/>
          </a:xfrm>
          <a:prstGeom prst="rect">
            <a:avLst/>
          </a:prstGeom>
          <a:noFill/>
          <a:ln>
            <a:noFill/>
          </a:ln>
        </p:spPr>
      </p:pic>
      <p:sp>
        <p:nvSpPr>
          <p:cNvPr id="265" name="Google Shape;265;p21"/>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2"/>
          <p:cNvSpPr txBox="1"/>
          <p:nvPr/>
        </p:nvSpPr>
        <p:spPr>
          <a:xfrm>
            <a:off x="9715351" y="8627004"/>
            <a:ext cx="241403" cy="7239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3600"/>
              <a:buFont typeface="Avenir"/>
              <a:buNone/>
            </a:pPr>
            <a:r>
              <a:rPr lang="en-US" sz="3600" b="0" i="0" u="sng" strike="noStrike" cap="none">
                <a:solidFill>
                  <a:srgbClr val="FFFFFF"/>
                </a:solidFill>
                <a:latin typeface="Avenir"/>
                <a:ea typeface="Avenir"/>
                <a:cs typeface="Avenir"/>
                <a:sym typeface="Avenir"/>
                <a:hlinkClick r:id="rId3"/>
              </a:rPr>
              <a:t> </a:t>
            </a:r>
            <a:endParaRPr/>
          </a:p>
        </p:txBody>
      </p:sp>
      <p:sp>
        <p:nvSpPr>
          <p:cNvPr id="271" name="Google Shape;271;p22"/>
          <p:cNvSpPr txBox="1"/>
          <p:nvPr/>
        </p:nvSpPr>
        <p:spPr>
          <a:xfrm>
            <a:off x="885246" y="8056566"/>
            <a:ext cx="13287000" cy="8256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4200"/>
              <a:buFont typeface="Avenir"/>
              <a:buNone/>
            </a:pPr>
            <a:r>
              <a:rPr lang="en-US" sz="4200" b="0" i="0" u="sng" strike="noStrike" cap="none">
                <a:solidFill>
                  <a:srgbClr val="FFFFFF"/>
                </a:solidFill>
                <a:latin typeface="Avenir"/>
                <a:ea typeface="Avenir"/>
                <a:cs typeface="Avenir"/>
                <a:sym typeface="Avenir"/>
                <a:hlinkClick r:id="rId4"/>
              </a:rPr>
              <a:t>https://chuffed.org/project/marga2antarctica</a:t>
            </a:r>
            <a:r>
              <a:rPr lang="en-US" sz="4200" b="0" i="0" u="none" strike="noStrike" cap="none">
                <a:solidFill>
                  <a:srgbClr val="FFFFFF"/>
                </a:solidFill>
                <a:latin typeface="Avenir"/>
                <a:ea typeface="Avenir"/>
                <a:cs typeface="Avenir"/>
                <a:sym typeface="Avenir"/>
              </a:rPr>
              <a:t> </a:t>
            </a:r>
            <a:endParaRPr/>
          </a:p>
        </p:txBody>
      </p:sp>
      <p:pic>
        <p:nvPicPr>
          <p:cNvPr id="272" name="Google Shape;272;p22" descr="Image"/>
          <p:cNvPicPr preferRelativeResize="0"/>
          <p:nvPr/>
        </p:nvPicPr>
        <p:blipFill rotWithShape="1">
          <a:blip r:embed="rId5">
            <a:alphaModFix/>
          </a:blip>
          <a:srcRect/>
          <a:stretch/>
        </p:blipFill>
        <p:spPr>
          <a:xfrm>
            <a:off x="603425" y="1072449"/>
            <a:ext cx="11406924" cy="6420575"/>
          </a:xfrm>
          <a:prstGeom prst="rect">
            <a:avLst/>
          </a:prstGeom>
          <a:noFill/>
          <a:ln>
            <a:noFill/>
          </a:ln>
        </p:spPr>
      </p:pic>
      <p:sp>
        <p:nvSpPr>
          <p:cNvPr id="273" name="Google Shape;273;p22"/>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23"/>
          <p:cNvSpPr txBox="1"/>
          <p:nvPr/>
        </p:nvSpPr>
        <p:spPr>
          <a:xfrm>
            <a:off x="9715351" y="8627004"/>
            <a:ext cx="241403" cy="723901"/>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3600"/>
              <a:buFont typeface="Avenir"/>
              <a:buNone/>
            </a:pPr>
            <a:r>
              <a:rPr lang="en-US" sz="3600" b="0" i="0" u="sng" strike="noStrike" cap="none">
                <a:solidFill>
                  <a:srgbClr val="FFFFFF"/>
                </a:solidFill>
                <a:latin typeface="Avenir"/>
                <a:ea typeface="Avenir"/>
                <a:cs typeface="Avenir"/>
                <a:sym typeface="Avenir"/>
                <a:hlinkClick r:id="rId3"/>
              </a:rPr>
              <a:t> </a:t>
            </a:r>
            <a:endParaRPr/>
          </a:p>
        </p:txBody>
      </p:sp>
      <p:pic>
        <p:nvPicPr>
          <p:cNvPr id="279" name="Google Shape;279;p23" descr="Image"/>
          <p:cNvPicPr preferRelativeResize="0"/>
          <p:nvPr/>
        </p:nvPicPr>
        <p:blipFill rotWithShape="1">
          <a:blip r:embed="rId4">
            <a:alphaModFix/>
          </a:blip>
          <a:srcRect/>
          <a:stretch/>
        </p:blipFill>
        <p:spPr>
          <a:xfrm>
            <a:off x="5301900" y="281310"/>
            <a:ext cx="7229100" cy="9190980"/>
          </a:xfrm>
          <a:prstGeom prst="rect">
            <a:avLst/>
          </a:prstGeom>
          <a:noFill/>
          <a:ln>
            <a:noFill/>
          </a:ln>
        </p:spPr>
      </p:pic>
      <p:sp>
        <p:nvSpPr>
          <p:cNvPr id="280" name="Google Shape;280;p23"/>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
        <p:nvSpPr>
          <p:cNvPr id="281" name="Google Shape;281;p23"/>
          <p:cNvSpPr txBox="1"/>
          <p:nvPr/>
        </p:nvSpPr>
        <p:spPr>
          <a:xfrm>
            <a:off x="87600" y="8522700"/>
            <a:ext cx="5214300" cy="123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u="sng" dirty="0">
                <a:solidFill>
                  <a:srgbClr val="FFFFFF"/>
                </a:solidFill>
                <a:latin typeface="Avenir"/>
                <a:ea typeface="Avenir"/>
                <a:cs typeface="Avenir"/>
                <a:sym typeface="Avenir"/>
                <a:hlinkClick r:id="rId5"/>
              </a:rPr>
              <a:t>https://slate.com/technology/2015/10/how-i-became-a-science-diplomat.html</a:t>
            </a:r>
            <a:endParaRPr sz="2200" dirty="0">
              <a:solidFill>
                <a:srgbClr val="FFFFFF"/>
              </a:solidFill>
              <a:latin typeface="Avenir"/>
              <a:ea typeface="Avenir"/>
              <a:cs typeface="Avenir"/>
              <a:sym typeface="Avenir"/>
            </a:endParaRPr>
          </a:p>
        </p:txBody>
      </p:sp>
      <p:sp>
        <p:nvSpPr>
          <p:cNvPr id="282" name="Google Shape;282;p23"/>
          <p:cNvSpPr txBox="1"/>
          <p:nvPr/>
        </p:nvSpPr>
        <p:spPr>
          <a:xfrm>
            <a:off x="-2" y="3554940"/>
            <a:ext cx="5020200" cy="1650900"/>
          </a:xfrm>
          <a:prstGeom prst="rect">
            <a:avLst/>
          </a:prstGeom>
          <a:no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55D7FF"/>
              </a:buClr>
              <a:buSzPts val="4500"/>
              <a:buFont typeface="Avenir"/>
              <a:buNone/>
            </a:pPr>
            <a:r>
              <a:rPr lang="en-US" sz="4800" dirty="0" err="1">
                <a:solidFill>
                  <a:srgbClr val="55D7FF"/>
                </a:solidFill>
                <a:latin typeface="Avenir"/>
                <a:ea typeface="Avenir"/>
                <a:cs typeface="Avenir"/>
                <a:sym typeface="Avenir"/>
              </a:rPr>
              <a:t>Margua’s</a:t>
            </a:r>
            <a:r>
              <a:rPr lang="en-US" sz="4800" dirty="0">
                <a:solidFill>
                  <a:srgbClr val="55D7FF"/>
                </a:solidFill>
                <a:latin typeface="Avenir"/>
                <a:ea typeface="Avenir"/>
                <a:cs typeface="Avenir"/>
                <a:sym typeface="Avenir"/>
              </a:rPr>
              <a:t> career story</a:t>
            </a:r>
            <a:endParaRPr sz="4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24"/>
          <p:cNvSpPr txBox="1"/>
          <p:nvPr/>
        </p:nvSpPr>
        <p:spPr>
          <a:xfrm>
            <a:off x="240930" y="3051878"/>
            <a:ext cx="12094368" cy="2235201"/>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3362"/>
              </a:buClr>
              <a:buSzPts val="3100"/>
              <a:buFont typeface="Avenir"/>
              <a:buNone/>
            </a:pPr>
            <a:r>
              <a:rPr lang="en-US" sz="3100" b="0" i="0" u="none" strike="noStrike" cap="none">
                <a:solidFill>
                  <a:srgbClr val="003362"/>
                </a:solidFill>
                <a:latin typeface="Avenir"/>
                <a:ea typeface="Avenir"/>
                <a:cs typeface="Avenir"/>
                <a:sym typeface="Avenir"/>
              </a:rPr>
              <a:t>About the author: </a:t>
            </a:r>
            <a:r>
              <a:rPr lang="en-US" sz="3100" b="0" i="0" u="sng" strike="noStrike" cap="none">
                <a:solidFill>
                  <a:srgbClr val="0000FF"/>
                </a:solidFill>
                <a:latin typeface="Avenir"/>
                <a:ea typeface="Avenir"/>
                <a:cs typeface="Avenir"/>
                <a:sym typeface="Avenir"/>
                <a:hlinkClick r:id="rId3"/>
              </a:rPr>
              <a:t>https://en.wikipedia.org/wiki/Marga_Gual_Soler</a:t>
            </a:r>
            <a:endParaRPr>
              <a:solidFill>
                <a:srgbClr val="0000FF"/>
              </a:solidFill>
            </a:endParaRPr>
          </a:p>
          <a:p>
            <a:pPr marL="0" marR="0" lvl="0" indent="0" algn="l" rtl="0">
              <a:lnSpc>
                <a:spcPct val="100000"/>
              </a:lnSpc>
              <a:spcBef>
                <a:spcPts val="0"/>
              </a:spcBef>
              <a:spcAft>
                <a:spcPts val="0"/>
              </a:spcAft>
              <a:buClr>
                <a:srgbClr val="003362"/>
              </a:buClr>
              <a:buSzPts val="3100"/>
              <a:buFont typeface="Avenir"/>
              <a:buNone/>
            </a:pPr>
            <a:r>
              <a:rPr lang="en-US" sz="3100" b="0" i="0" u="none" strike="noStrike" cap="none">
                <a:solidFill>
                  <a:srgbClr val="003362"/>
                </a:solidFill>
                <a:latin typeface="Avenir"/>
                <a:ea typeface="Avenir"/>
                <a:cs typeface="Avenir"/>
                <a:sym typeface="Avenir"/>
              </a:rPr>
              <a:t>Email: </a:t>
            </a:r>
            <a:r>
              <a:rPr lang="en-US" sz="3100" b="0" i="0" u="sng" strike="noStrike" cap="none">
                <a:solidFill>
                  <a:srgbClr val="0000FF"/>
                </a:solidFill>
                <a:latin typeface="Avenir"/>
                <a:ea typeface="Avenir"/>
                <a:cs typeface="Avenir"/>
                <a:sym typeface="Avenir"/>
                <a:hlinkClick r:id="rId4"/>
              </a:rPr>
              <a:t>marga@margagual.com</a:t>
            </a:r>
            <a:endParaRPr>
              <a:solidFill>
                <a:srgbClr val="0000FF"/>
              </a:solidFill>
            </a:endParaRPr>
          </a:p>
          <a:p>
            <a:pPr marL="0" marR="0" lvl="0" indent="0" algn="l" rtl="0">
              <a:lnSpc>
                <a:spcPct val="100000"/>
              </a:lnSpc>
              <a:spcBef>
                <a:spcPts val="0"/>
              </a:spcBef>
              <a:spcAft>
                <a:spcPts val="0"/>
              </a:spcAft>
              <a:buClr>
                <a:srgbClr val="003362"/>
              </a:buClr>
              <a:buSzPts val="3100"/>
              <a:buFont typeface="Avenir"/>
              <a:buNone/>
            </a:pPr>
            <a:r>
              <a:rPr lang="en-US" sz="3100" b="0" i="0" u="none" strike="noStrike" cap="none">
                <a:solidFill>
                  <a:srgbClr val="003362"/>
                </a:solidFill>
                <a:latin typeface="Avenir"/>
                <a:ea typeface="Avenir"/>
                <a:cs typeface="Avenir"/>
                <a:sym typeface="Avenir"/>
              </a:rPr>
              <a:t>Twitter: </a:t>
            </a:r>
            <a:r>
              <a:rPr lang="en-US" sz="3100" b="0" i="0" u="sng" strike="noStrike" cap="none">
                <a:solidFill>
                  <a:schemeClr val="hlink"/>
                </a:solidFill>
                <a:latin typeface="Avenir"/>
                <a:ea typeface="Avenir"/>
                <a:cs typeface="Avenir"/>
                <a:sym typeface="Avenir"/>
                <a:hlinkClick r:id="rId5"/>
              </a:rPr>
              <a:t>@margagual</a:t>
            </a:r>
            <a:endParaRPr/>
          </a:p>
          <a:p>
            <a:pPr marL="0" marR="0" lvl="0" indent="0" algn="l" rtl="0">
              <a:lnSpc>
                <a:spcPct val="100000"/>
              </a:lnSpc>
              <a:spcBef>
                <a:spcPts val="0"/>
              </a:spcBef>
              <a:spcAft>
                <a:spcPts val="0"/>
              </a:spcAft>
              <a:buClr>
                <a:srgbClr val="003362"/>
              </a:buClr>
              <a:buSzPts val="3100"/>
              <a:buFont typeface="Avenir"/>
              <a:buNone/>
            </a:pPr>
            <a:r>
              <a:rPr lang="en-US" sz="3100" b="0" i="0" u="none" strike="noStrike" cap="none">
                <a:solidFill>
                  <a:srgbClr val="003362"/>
                </a:solidFill>
                <a:latin typeface="Avenir"/>
                <a:ea typeface="Avenir"/>
                <a:cs typeface="Avenir"/>
                <a:sym typeface="Avenir"/>
              </a:rPr>
              <a:t>Linkedin: </a:t>
            </a:r>
            <a:r>
              <a:rPr lang="en-US" sz="3100" b="0" i="0" u="sng" strike="noStrike" cap="none">
                <a:solidFill>
                  <a:srgbClr val="0000FF"/>
                </a:solidFill>
                <a:latin typeface="Avenir"/>
                <a:ea typeface="Avenir"/>
                <a:cs typeface="Avenir"/>
                <a:sym typeface="Avenir"/>
                <a:hlinkClick r:id="rId6"/>
              </a:rPr>
              <a:t>www.linkedin.com/in/margagual</a:t>
            </a:r>
            <a:r>
              <a:rPr lang="en-US" sz="3100">
                <a:solidFill>
                  <a:srgbClr val="003362"/>
                </a:solidFill>
                <a:latin typeface="Avenir"/>
                <a:ea typeface="Avenir"/>
                <a:cs typeface="Avenir"/>
                <a:sym typeface="Avenir"/>
              </a:rPr>
              <a:t>   </a:t>
            </a:r>
            <a:r>
              <a:rPr lang="en-US" sz="3100" b="0" i="0" u="none" strike="noStrike" cap="none">
                <a:solidFill>
                  <a:srgbClr val="003362"/>
                </a:solidFill>
                <a:latin typeface="Avenir"/>
                <a:ea typeface="Avenir"/>
                <a:cs typeface="Avenir"/>
                <a:sym typeface="Avenir"/>
              </a:rPr>
              <a:t> </a:t>
            </a:r>
            <a:endParaRPr sz="3100" b="0" i="0" u="none" strike="noStrike" cap="none">
              <a:solidFill>
                <a:srgbClr val="003362"/>
              </a:solidFill>
              <a:latin typeface="Avenir"/>
              <a:ea typeface="Avenir"/>
              <a:cs typeface="Avenir"/>
              <a:sym typeface="Avenir"/>
            </a:endParaRPr>
          </a:p>
          <a:p>
            <a:pPr marL="0" marR="0" lvl="0" indent="0" algn="l" rtl="0">
              <a:lnSpc>
                <a:spcPct val="100000"/>
              </a:lnSpc>
              <a:spcBef>
                <a:spcPts val="0"/>
              </a:spcBef>
              <a:spcAft>
                <a:spcPts val="0"/>
              </a:spcAft>
              <a:buClr>
                <a:srgbClr val="003362"/>
              </a:buClr>
              <a:buSzPts val="3100"/>
              <a:buFont typeface="Avenir"/>
              <a:buNone/>
            </a:pPr>
            <a:r>
              <a:rPr lang="en-US" sz="3100">
                <a:solidFill>
                  <a:srgbClr val="003362"/>
                </a:solidFill>
                <a:latin typeface="Avenir"/>
                <a:ea typeface="Avenir"/>
                <a:cs typeface="Avenir"/>
                <a:sym typeface="Avenir"/>
              </a:rPr>
              <a:t>Website: </a:t>
            </a:r>
            <a:r>
              <a:rPr lang="en-US" sz="3100" u="sng">
                <a:solidFill>
                  <a:schemeClr val="hlink"/>
                </a:solidFill>
                <a:latin typeface="Avenir"/>
                <a:ea typeface="Avenir"/>
                <a:cs typeface="Avenir"/>
                <a:sym typeface="Avenir"/>
                <a:hlinkClick r:id="rId7"/>
              </a:rPr>
              <a:t>www.margagual.com</a:t>
            </a:r>
            <a:r>
              <a:rPr lang="en-US" sz="3100">
                <a:solidFill>
                  <a:srgbClr val="003362"/>
                </a:solidFill>
                <a:latin typeface="Avenir"/>
                <a:ea typeface="Avenir"/>
                <a:cs typeface="Avenir"/>
                <a:sym typeface="Avenir"/>
              </a:rPr>
              <a:t> </a:t>
            </a:r>
            <a:endParaRPr sz="3100">
              <a:solidFill>
                <a:srgbClr val="003362"/>
              </a:solidFill>
              <a:latin typeface="Avenir"/>
              <a:ea typeface="Avenir"/>
              <a:cs typeface="Avenir"/>
              <a:sym typeface="Avenir"/>
            </a:endParaRPr>
          </a:p>
        </p:txBody>
      </p:sp>
      <p:sp>
        <p:nvSpPr>
          <p:cNvPr id="288" name="Google Shape;288;p24"/>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pic>
        <p:nvPicPr>
          <p:cNvPr id="289" name="Google Shape;289;p24"/>
          <p:cNvPicPr preferRelativeResize="0"/>
          <p:nvPr/>
        </p:nvPicPr>
        <p:blipFill>
          <a:blip r:embed="rId8">
            <a:alphaModFix/>
          </a:blip>
          <a:stretch>
            <a:fillRect/>
          </a:stretch>
        </p:blipFill>
        <p:spPr>
          <a:xfrm>
            <a:off x="240925" y="475074"/>
            <a:ext cx="7131550" cy="19017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744279" y="-340242"/>
            <a:ext cx="13749079" cy="10249786"/>
          </a:xfrm>
          <a:solidFill>
            <a:schemeClr val="bg1"/>
          </a:solidFill>
        </p:spPr>
        <p:txBody>
          <a:bodyPr/>
          <a:lstStyle/>
          <a:p>
            <a:endParaRPr lang="en-GB" b="0" dirty="0"/>
          </a:p>
          <a:p>
            <a:endParaRPr lang="en-GB" b="0" dirty="0"/>
          </a:p>
          <a:p>
            <a:endParaRPr lang="en-GB" b="0" dirty="0"/>
          </a:p>
          <a:p>
            <a:endParaRPr lang="en-GB" b="0" dirty="0"/>
          </a:p>
        </p:txBody>
      </p:sp>
      <p:sp>
        <p:nvSpPr>
          <p:cNvPr id="3" name="Fußzeilenplatzhalter 2"/>
          <p:cNvSpPr>
            <a:spLocks noGrp="1"/>
          </p:cNvSpPr>
          <p:nvPr>
            <p:ph type="ftr" sz="quarter" idx="3"/>
          </p:nvPr>
        </p:nvSpPr>
        <p:spPr/>
        <p:txBody>
          <a:bodyPr/>
          <a:lstStyle/>
          <a:p>
            <a:r>
              <a:rPr lang="en-GB" dirty="0"/>
              <a:t>This project has received funding from the European Union’s Horizon 2020 research and innovation programme under grant agreement No 770342.</a:t>
            </a:r>
          </a:p>
        </p:txBody>
      </p:sp>
      <p:pic>
        <p:nvPicPr>
          <p:cNvPr id="4" name="Grafik 1" descr="P:\S4D4C\6.4 Comm set up\Logos Projekt\20180226_ZSI_S4D4CLogo\003_ZSI_S4D4CLogo_mitClaim\ZSI_S4D4CLogo_mitClaim_4c_RGB.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3512" y="1770344"/>
            <a:ext cx="8091275" cy="5359399"/>
          </a:xfrm>
          <a:prstGeom prst="rect">
            <a:avLst/>
          </a:prstGeom>
          <a:noFill/>
          <a:ln>
            <a:noFill/>
          </a:ln>
        </p:spPr>
      </p:pic>
      <p:sp>
        <p:nvSpPr>
          <p:cNvPr id="5" name="Rechteck 4"/>
          <p:cNvSpPr/>
          <p:nvPr/>
        </p:nvSpPr>
        <p:spPr>
          <a:xfrm>
            <a:off x="578461" y="469967"/>
            <a:ext cx="11920122" cy="13003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405"/>
          </a:p>
        </p:txBody>
      </p:sp>
      <p:sp>
        <p:nvSpPr>
          <p:cNvPr id="6" name="Textfeld 5"/>
          <p:cNvSpPr txBox="1"/>
          <p:nvPr/>
        </p:nvSpPr>
        <p:spPr>
          <a:xfrm>
            <a:off x="10618885" y="566246"/>
            <a:ext cx="185334" cy="309554"/>
          </a:xfrm>
          <a:prstGeom prst="rect">
            <a:avLst/>
          </a:prstGeom>
          <a:noFill/>
        </p:spPr>
        <p:txBody>
          <a:bodyPr wrap="none" rtlCol="0">
            <a:spAutoFit/>
          </a:bodyPr>
          <a:lstStyle/>
          <a:p>
            <a:endParaRPr lang="de-DE" sz="1405" dirty="0"/>
          </a:p>
        </p:txBody>
      </p:sp>
      <p:sp>
        <p:nvSpPr>
          <p:cNvPr id="7" name="Textfeld 6"/>
          <p:cNvSpPr txBox="1"/>
          <p:nvPr/>
        </p:nvSpPr>
        <p:spPr>
          <a:xfrm>
            <a:off x="4134448" y="1104181"/>
            <a:ext cx="185334" cy="309554"/>
          </a:xfrm>
          <a:prstGeom prst="rect">
            <a:avLst/>
          </a:prstGeom>
          <a:noFill/>
        </p:spPr>
        <p:txBody>
          <a:bodyPr wrap="none" rtlCol="0">
            <a:spAutoFit/>
          </a:bodyPr>
          <a:lstStyle/>
          <a:p>
            <a:endParaRPr lang="de-DE" sz="1405" dirty="0"/>
          </a:p>
        </p:txBody>
      </p:sp>
      <p:sp>
        <p:nvSpPr>
          <p:cNvPr id="8" name="Textfeld 7"/>
          <p:cNvSpPr txBox="1"/>
          <p:nvPr/>
        </p:nvSpPr>
        <p:spPr>
          <a:xfrm>
            <a:off x="3568122" y="1132493"/>
            <a:ext cx="185334" cy="309554"/>
          </a:xfrm>
          <a:prstGeom prst="rect">
            <a:avLst/>
          </a:prstGeom>
          <a:noFill/>
        </p:spPr>
        <p:txBody>
          <a:bodyPr wrap="none" rtlCol="0">
            <a:spAutoFit/>
          </a:bodyPr>
          <a:lstStyle/>
          <a:p>
            <a:endParaRPr lang="de-DE" sz="1405" dirty="0"/>
          </a:p>
        </p:txBody>
      </p:sp>
      <p:pic>
        <p:nvPicPr>
          <p:cNvPr id="10" name="Image 9">
            <a:extLst>
              <a:ext uri="{FF2B5EF4-FFF2-40B4-BE49-F238E27FC236}">
                <a16:creationId xmlns:a16="http://schemas.microsoft.com/office/drawing/2014/main" id="{83EAA696-7838-CD47-9355-2B14E8343BBF}"/>
              </a:ext>
            </a:extLst>
          </p:cNvPr>
          <p:cNvPicPr>
            <a:picLocks noChangeAspect="1"/>
          </p:cNvPicPr>
          <p:nvPr/>
        </p:nvPicPr>
        <p:blipFill>
          <a:blip r:embed="rId3"/>
          <a:stretch>
            <a:fillRect/>
          </a:stretch>
        </p:blipFill>
        <p:spPr>
          <a:xfrm>
            <a:off x="690367" y="9035983"/>
            <a:ext cx="883251" cy="702996"/>
          </a:xfrm>
          <a:prstGeom prst="rect">
            <a:avLst/>
          </a:prstGeom>
        </p:spPr>
      </p:pic>
    </p:spTree>
    <p:extLst>
      <p:ext uri="{BB962C8B-B14F-4D97-AF65-F5344CB8AC3E}">
        <p14:creationId xmlns:p14="http://schemas.microsoft.com/office/powerpoint/2010/main" val="241161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2" descr="world-map3.png"/>
          <p:cNvPicPr preferRelativeResize="0"/>
          <p:nvPr/>
        </p:nvPicPr>
        <p:blipFill rotWithShape="1">
          <a:blip r:embed="rId3">
            <a:alphaModFix/>
          </a:blip>
          <a:srcRect/>
          <a:stretch/>
        </p:blipFill>
        <p:spPr>
          <a:xfrm>
            <a:off x="-281321" y="2101649"/>
            <a:ext cx="13567442" cy="7482445"/>
          </a:xfrm>
          <a:prstGeom prst="rect">
            <a:avLst/>
          </a:prstGeom>
          <a:noFill/>
          <a:ln>
            <a:noFill/>
          </a:ln>
        </p:spPr>
      </p:pic>
      <p:pic>
        <p:nvPicPr>
          <p:cNvPr id="92" name="Google Shape;92;p2" descr="Image"/>
          <p:cNvPicPr preferRelativeResize="0"/>
          <p:nvPr/>
        </p:nvPicPr>
        <p:blipFill rotWithShape="1">
          <a:blip r:embed="rId4">
            <a:alphaModFix/>
          </a:blip>
          <a:srcRect/>
          <a:stretch/>
        </p:blipFill>
        <p:spPr>
          <a:xfrm>
            <a:off x="5852847" y="5033168"/>
            <a:ext cx="1299105" cy="779464"/>
          </a:xfrm>
          <a:prstGeom prst="rect">
            <a:avLst/>
          </a:prstGeom>
          <a:noFill/>
          <a:ln>
            <a:noFill/>
          </a:ln>
        </p:spPr>
      </p:pic>
      <p:pic>
        <p:nvPicPr>
          <p:cNvPr id="93" name="Google Shape;93;p2" descr="Image"/>
          <p:cNvPicPr preferRelativeResize="0"/>
          <p:nvPr/>
        </p:nvPicPr>
        <p:blipFill rotWithShape="1">
          <a:blip r:embed="rId5">
            <a:alphaModFix/>
          </a:blip>
          <a:srcRect/>
          <a:stretch/>
        </p:blipFill>
        <p:spPr>
          <a:xfrm>
            <a:off x="10125195" y="8246341"/>
            <a:ext cx="1123158" cy="1123157"/>
          </a:xfrm>
          <a:prstGeom prst="rect">
            <a:avLst/>
          </a:prstGeom>
          <a:noFill/>
          <a:ln>
            <a:noFill/>
          </a:ln>
        </p:spPr>
      </p:pic>
      <p:pic>
        <p:nvPicPr>
          <p:cNvPr id="94" name="Google Shape;94;p2" descr="Image"/>
          <p:cNvPicPr preferRelativeResize="0"/>
          <p:nvPr/>
        </p:nvPicPr>
        <p:blipFill rotWithShape="1">
          <a:blip r:embed="rId6">
            <a:alphaModFix/>
          </a:blip>
          <a:srcRect/>
          <a:stretch/>
        </p:blipFill>
        <p:spPr>
          <a:xfrm>
            <a:off x="11405123" y="6957562"/>
            <a:ext cx="1123158" cy="1123158"/>
          </a:xfrm>
          <a:prstGeom prst="rect">
            <a:avLst/>
          </a:prstGeom>
          <a:noFill/>
          <a:ln>
            <a:noFill/>
          </a:ln>
        </p:spPr>
      </p:pic>
      <p:pic>
        <p:nvPicPr>
          <p:cNvPr id="95" name="Google Shape;95;p2" descr="Image"/>
          <p:cNvPicPr preferRelativeResize="0"/>
          <p:nvPr/>
        </p:nvPicPr>
        <p:blipFill rotWithShape="1">
          <a:blip r:embed="rId7">
            <a:alphaModFix/>
          </a:blip>
          <a:srcRect/>
          <a:stretch/>
        </p:blipFill>
        <p:spPr>
          <a:xfrm>
            <a:off x="4187322" y="7458697"/>
            <a:ext cx="1250664" cy="522612"/>
          </a:xfrm>
          <a:prstGeom prst="rect">
            <a:avLst/>
          </a:prstGeom>
          <a:noFill/>
          <a:ln>
            <a:noFill/>
          </a:ln>
        </p:spPr>
      </p:pic>
      <p:pic>
        <p:nvPicPr>
          <p:cNvPr id="96" name="Google Shape;96;p2" descr="Image"/>
          <p:cNvPicPr preferRelativeResize="0"/>
          <p:nvPr/>
        </p:nvPicPr>
        <p:blipFill rotWithShape="1">
          <a:blip r:embed="rId8">
            <a:alphaModFix/>
          </a:blip>
          <a:srcRect/>
          <a:stretch/>
        </p:blipFill>
        <p:spPr>
          <a:xfrm>
            <a:off x="1259889" y="5222371"/>
            <a:ext cx="1173038" cy="780604"/>
          </a:xfrm>
          <a:prstGeom prst="rect">
            <a:avLst/>
          </a:prstGeom>
          <a:noFill/>
          <a:ln>
            <a:noFill/>
          </a:ln>
        </p:spPr>
      </p:pic>
      <p:pic>
        <p:nvPicPr>
          <p:cNvPr id="97" name="Google Shape;97;p2" descr="Image"/>
          <p:cNvPicPr preferRelativeResize="0"/>
          <p:nvPr/>
        </p:nvPicPr>
        <p:blipFill rotWithShape="1">
          <a:blip r:embed="rId9">
            <a:alphaModFix/>
          </a:blip>
          <a:srcRect/>
          <a:stretch/>
        </p:blipFill>
        <p:spPr>
          <a:xfrm>
            <a:off x="3110089" y="5301456"/>
            <a:ext cx="1565023" cy="446088"/>
          </a:xfrm>
          <a:prstGeom prst="rect">
            <a:avLst/>
          </a:prstGeom>
          <a:noFill/>
          <a:ln>
            <a:noFill/>
          </a:ln>
        </p:spPr>
      </p:pic>
      <p:pic>
        <p:nvPicPr>
          <p:cNvPr id="98" name="Google Shape;98;p2" descr="droppedImage.pdf"/>
          <p:cNvPicPr preferRelativeResize="0"/>
          <p:nvPr/>
        </p:nvPicPr>
        <p:blipFill rotWithShape="1">
          <a:blip r:embed="rId10">
            <a:alphaModFix/>
          </a:blip>
          <a:srcRect/>
          <a:stretch/>
        </p:blipFill>
        <p:spPr>
          <a:xfrm>
            <a:off x="2339084" y="6546444"/>
            <a:ext cx="1662198" cy="712371"/>
          </a:xfrm>
          <a:prstGeom prst="rect">
            <a:avLst/>
          </a:prstGeom>
          <a:noFill/>
          <a:ln>
            <a:noFill/>
          </a:ln>
        </p:spPr>
      </p:pic>
      <p:pic>
        <p:nvPicPr>
          <p:cNvPr id="99" name="Google Shape;99;p2" descr="Image"/>
          <p:cNvPicPr preferRelativeResize="0"/>
          <p:nvPr/>
        </p:nvPicPr>
        <p:blipFill rotWithShape="1">
          <a:blip r:embed="rId11">
            <a:alphaModFix/>
          </a:blip>
          <a:srcRect/>
          <a:stretch/>
        </p:blipFill>
        <p:spPr>
          <a:xfrm>
            <a:off x="6080268" y="3471068"/>
            <a:ext cx="1250664" cy="779464"/>
          </a:xfrm>
          <a:prstGeom prst="rect">
            <a:avLst/>
          </a:prstGeom>
          <a:noFill/>
          <a:ln>
            <a:noFill/>
          </a:ln>
        </p:spPr>
      </p:pic>
      <p:pic>
        <p:nvPicPr>
          <p:cNvPr id="100" name="Google Shape;100;p2" descr="Image"/>
          <p:cNvPicPr preferRelativeResize="0"/>
          <p:nvPr/>
        </p:nvPicPr>
        <p:blipFill rotWithShape="1">
          <a:blip r:embed="rId12">
            <a:alphaModFix/>
          </a:blip>
          <a:srcRect/>
          <a:stretch/>
        </p:blipFill>
        <p:spPr>
          <a:xfrm>
            <a:off x="5141076" y="4016617"/>
            <a:ext cx="1123221" cy="905429"/>
          </a:xfrm>
          <a:prstGeom prst="rect">
            <a:avLst/>
          </a:prstGeom>
          <a:noFill/>
          <a:ln>
            <a:noFill/>
          </a:ln>
        </p:spPr>
      </p:pic>
      <p:grpSp>
        <p:nvGrpSpPr>
          <p:cNvPr id="101" name="Google Shape;101;p2"/>
          <p:cNvGrpSpPr/>
          <p:nvPr/>
        </p:nvGrpSpPr>
        <p:grpSpPr>
          <a:xfrm>
            <a:off x="1887771" y="785100"/>
            <a:ext cx="9635676" cy="811504"/>
            <a:chOff x="0" y="0"/>
            <a:chExt cx="7550287" cy="811504"/>
          </a:xfrm>
        </p:grpSpPr>
        <p:sp>
          <p:nvSpPr>
            <p:cNvPr id="102" name="Google Shape;102;p2"/>
            <p:cNvSpPr/>
            <p:nvPr/>
          </p:nvSpPr>
          <p:spPr>
            <a:xfrm>
              <a:off x="25400" y="25400"/>
              <a:ext cx="7499400" cy="760800"/>
            </a:xfrm>
            <a:prstGeom prst="rect">
              <a:avLst/>
            </a:prstGeom>
            <a:no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700"/>
                <a:buFont typeface="Poppins"/>
                <a:buNone/>
              </a:pPr>
              <a:r>
                <a:rPr lang="en-US" sz="3700" b="0" i="0" u="none" strike="noStrike" cap="none">
                  <a:solidFill>
                    <a:srgbClr val="FFFFFF"/>
                  </a:solidFill>
                  <a:latin typeface="Poppins"/>
                  <a:ea typeface="Poppins"/>
                  <a:cs typeface="Poppins"/>
                  <a:sym typeface="Poppins"/>
                </a:rPr>
                <a:t>The Making of a Science Diplomat</a:t>
              </a:r>
              <a:endParaRPr/>
            </a:p>
          </p:txBody>
        </p:sp>
        <p:pic>
          <p:nvPicPr>
            <p:cNvPr id="103" name="Google Shape;103;p2" descr="The Making of a Science Diplomat The Making of a Science Diplomat"/>
            <p:cNvPicPr preferRelativeResize="0"/>
            <p:nvPr/>
          </p:nvPicPr>
          <p:blipFill rotWithShape="1">
            <a:blip r:embed="rId13">
              <a:alphaModFix amt="71000"/>
            </a:blip>
            <a:srcRect/>
            <a:stretch/>
          </p:blipFill>
          <p:spPr>
            <a:xfrm>
              <a:off x="0" y="0"/>
              <a:ext cx="7550287" cy="811504"/>
            </a:xfrm>
            <a:prstGeom prst="rect">
              <a:avLst/>
            </a:prstGeom>
            <a:noFill/>
            <a:ln>
              <a:noFill/>
            </a:ln>
          </p:spPr>
        </p:pic>
      </p:grpSp>
      <p:grpSp>
        <p:nvGrpSpPr>
          <p:cNvPr id="104" name="Google Shape;104;p2"/>
          <p:cNvGrpSpPr/>
          <p:nvPr/>
        </p:nvGrpSpPr>
        <p:grpSpPr>
          <a:xfrm>
            <a:off x="8435116" y="1500216"/>
            <a:ext cx="4406902" cy="4973954"/>
            <a:chOff x="0" y="0"/>
            <a:chExt cx="4406900" cy="4973953"/>
          </a:xfrm>
        </p:grpSpPr>
        <p:sp>
          <p:nvSpPr>
            <p:cNvPr id="105" name="Google Shape;105;p2"/>
            <p:cNvSpPr txBox="1"/>
            <p:nvPr/>
          </p:nvSpPr>
          <p:spPr>
            <a:xfrm>
              <a:off x="116343" y="0"/>
              <a:ext cx="4290557" cy="581771"/>
            </a:xfrm>
            <a:prstGeom prst="rect">
              <a:avLst/>
            </a:prstGeom>
            <a:no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000"/>
                <a:buFont typeface="Arial"/>
                <a:buNone/>
              </a:pPr>
              <a:endParaRPr/>
            </a:p>
          </p:txBody>
        </p:sp>
        <p:sp>
          <p:nvSpPr>
            <p:cNvPr id="106" name="Google Shape;106;p2"/>
            <p:cNvSpPr txBox="1"/>
            <p:nvPr/>
          </p:nvSpPr>
          <p:spPr>
            <a:xfrm>
              <a:off x="0" y="4194795"/>
              <a:ext cx="4290556" cy="779158"/>
            </a:xfrm>
            <a:prstGeom prst="rect">
              <a:avLst/>
            </a:prstGeom>
            <a:no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4200"/>
                <a:buFont typeface="Arial"/>
                <a:buNone/>
              </a:pPr>
              <a:r>
                <a:rPr lang="en-US" sz="4200" b="0" i="0" u="none" strike="noStrike" cap="none">
                  <a:solidFill>
                    <a:srgbClr val="000000"/>
                  </a:solidFill>
                  <a:latin typeface="Arial"/>
                  <a:ea typeface="Arial"/>
                  <a:cs typeface="Arial"/>
                  <a:sym typeface="Arial"/>
                </a:rPr>
                <a:t>Ph.D.</a:t>
              </a:r>
              <a:endParaRPr/>
            </a:p>
          </p:txBody>
        </p:sp>
        <p:pic>
          <p:nvPicPr>
            <p:cNvPr id="107" name="Google Shape;107;p2" descr="1599244_10153617276650316_268688689_o.jpg"/>
            <p:cNvPicPr preferRelativeResize="0"/>
            <p:nvPr/>
          </p:nvPicPr>
          <p:blipFill rotWithShape="1">
            <a:blip r:embed="rId14">
              <a:alphaModFix/>
            </a:blip>
            <a:srcRect/>
            <a:stretch/>
          </p:blipFill>
          <p:spPr>
            <a:xfrm>
              <a:off x="540144" y="594446"/>
              <a:ext cx="3324551" cy="3912090"/>
            </a:xfrm>
            <a:prstGeom prst="rect">
              <a:avLst/>
            </a:prstGeom>
            <a:noFill/>
            <a:ln>
              <a:noFill/>
            </a:ln>
          </p:spPr>
        </p:pic>
      </p:grpSp>
      <p:pic>
        <p:nvPicPr>
          <p:cNvPr id="108" name="Google Shape;108;p2" descr="Image"/>
          <p:cNvPicPr preferRelativeResize="0"/>
          <p:nvPr/>
        </p:nvPicPr>
        <p:blipFill rotWithShape="1">
          <a:blip r:embed="rId15">
            <a:alphaModFix/>
          </a:blip>
          <a:srcRect/>
          <a:stretch/>
        </p:blipFill>
        <p:spPr>
          <a:xfrm>
            <a:off x="2125141" y="4009844"/>
            <a:ext cx="1123157" cy="1123157"/>
          </a:xfrm>
          <a:prstGeom prst="rect">
            <a:avLst/>
          </a:prstGeom>
          <a:noFill/>
          <a:ln>
            <a:noFill/>
          </a:ln>
        </p:spPr>
      </p:pic>
      <p:pic>
        <p:nvPicPr>
          <p:cNvPr id="109" name="Google Shape;109;p2" descr="Image"/>
          <p:cNvPicPr preferRelativeResize="0"/>
          <p:nvPr/>
        </p:nvPicPr>
        <p:blipFill rotWithShape="1">
          <a:blip r:embed="rId16">
            <a:alphaModFix/>
          </a:blip>
          <a:srcRect/>
          <a:stretch/>
        </p:blipFill>
        <p:spPr>
          <a:xfrm>
            <a:off x="3431118" y="4016617"/>
            <a:ext cx="1527138" cy="873524"/>
          </a:xfrm>
          <a:prstGeom prst="rect">
            <a:avLst/>
          </a:prstGeom>
          <a:noFill/>
          <a:ln>
            <a:noFill/>
          </a:ln>
        </p:spPr>
      </p:pic>
      <p:pic>
        <p:nvPicPr>
          <p:cNvPr id="110" name="Google Shape;110;p2" descr="Image"/>
          <p:cNvPicPr preferRelativeResize="0"/>
          <p:nvPr/>
        </p:nvPicPr>
        <p:blipFill rotWithShape="1">
          <a:blip r:embed="rId17">
            <a:alphaModFix/>
          </a:blip>
          <a:srcRect/>
          <a:stretch/>
        </p:blipFill>
        <p:spPr>
          <a:xfrm>
            <a:off x="6447053" y="4316782"/>
            <a:ext cx="1404379" cy="637436"/>
          </a:xfrm>
          <a:prstGeom prst="rect">
            <a:avLst/>
          </a:prstGeom>
          <a:noFill/>
          <a:ln>
            <a:noFill/>
          </a:ln>
        </p:spPr>
      </p:pic>
      <p:sp>
        <p:nvSpPr>
          <p:cNvPr id="111" name="Google Shape;111;p2"/>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3"/>
          <p:cNvGrpSpPr/>
          <p:nvPr/>
        </p:nvGrpSpPr>
        <p:grpSpPr>
          <a:xfrm>
            <a:off x="4023548" y="7434803"/>
            <a:ext cx="8717987" cy="1633435"/>
            <a:chOff x="0" y="0"/>
            <a:chExt cx="8717986" cy="1633433"/>
          </a:xfrm>
        </p:grpSpPr>
        <p:pic>
          <p:nvPicPr>
            <p:cNvPr id="117" name="Google Shape;117;p3" descr="Image"/>
            <p:cNvPicPr preferRelativeResize="0"/>
            <p:nvPr/>
          </p:nvPicPr>
          <p:blipFill rotWithShape="1">
            <a:blip r:embed="rId3">
              <a:alphaModFix/>
            </a:blip>
            <a:srcRect/>
            <a:stretch/>
          </p:blipFill>
          <p:spPr>
            <a:xfrm>
              <a:off x="0" y="0"/>
              <a:ext cx="2855349" cy="1633260"/>
            </a:xfrm>
            <a:prstGeom prst="rect">
              <a:avLst/>
            </a:prstGeom>
            <a:noFill/>
            <a:ln>
              <a:noFill/>
            </a:ln>
          </p:spPr>
        </p:pic>
        <p:pic>
          <p:nvPicPr>
            <p:cNvPr id="118" name="Google Shape;118;p3" descr="Image"/>
            <p:cNvPicPr preferRelativeResize="0"/>
            <p:nvPr/>
          </p:nvPicPr>
          <p:blipFill rotWithShape="1">
            <a:blip r:embed="rId4">
              <a:alphaModFix/>
            </a:blip>
            <a:srcRect/>
            <a:stretch/>
          </p:blipFill>
          <p:spPr>
            <a:xfrm>
              <a:off x="7084726" y="0"/>
              <a:ext cx="1633260" cy="1633260"/>
            </a:xfrm>
            <a:prstGeom prst="rect">
              <a:avLst/>
            </a:prstGeom>
            <a:noFill/>
            <a:ln>
              <a:noFill/>
            </a:ln>
          </p:spPr>
        </p:pic>
        <p:pic>
          <p:nvPicPr>
            <p:cNvPr id="119" name="Google Shape;119;p3" descr="Image"/>
            <p:cNvPicPr preferRelativeResize="0"/>
            <p:nvPr/>
          </p:nvPicPr>
          <p:blipFill rotWithShape="1">
            <a:blip r:embed="rId5">
              <a:alphaModFix/>
            </a:blip>
            <a:srcRect t="20450" b="22910"/>
            <a:stretch/>
          </p:blipFill>
          <p:spPr>
            <a:xfrm>
              <a:off x="3047280" y="54"/>
              <a:ext cx="3845242" cy="1633379"/>
            </a:xfrm>
            <a:prstGeom prst="rect">
              <a:avLst/>
            </a:prstGeom>
            <a:noFill/>
            <a:ln>
              <a:noFill/>
            </a:ln>
          </p:spPr>
        </p:pic>
      </p:grpSp>
      <p:pic>
        <p:nvPicPr>
          <p:cNvPr id="120" name="Google Shape;120;p3" descr="Image"/>
          <p:cNvPicPr preferRelativeResize="0"/>
          <p:nvPr/>
        </p:nvPicPr>
        <p:blipFill rotWithShape="1">
          <a:blip r:embed="rId6">
            <a:alphaModFix/>
          </a:blip>
          <a:srcRect/>
          <a:stretch/>
        </p:blipFill>
        <p:spPr>
          <a:xfrm>
            <a:off x="2149198" y="7434803"/>
            <a:ext cx="1700256" cy="1633434"/>
          </a:xfrm>
          <a:prstGeom prst="rect">
            <a:avLst/>
          </a:prstGeom>
          <a:noFill/>
          <a:ln>
            <a:noFill/>
          </a:ln>
        </p:spPr>
      </p:pic>
      <p:pic>
        <p:nvPicPr>
          <p:cNvPr id="121" name="Google Shape;121;p3" descr="Image"/>
          <p:cNvPicPr preferRelativeResize="0"/>
          <p:nvPr/>
        </p:nvPicPr>
        <p:blipFill rotWithShape="1">
          <a:blip r:embed="rId7">
            <a:alphaModFix/>
          </a:blip>
          <a:srcRect/>
          <a:stretch/>
        </p:blipFill>
        <p:spPr>
          <a:xfrm>
            <a:off x="341671" y="7434803"/>
            <a:ext cx="1633434" cy="1633434"/>
          </a:xfrm>
          <a:prstGeom prst="rect">
            <a:avLst/>
          </a:prstGeom>
          <a:noFill/>
          <a:ln>
            <a:noFill/>
          </a:ln>
        </p:spPr>
      </p:pic>
      <p:pic>
        <p:nvPicPr>
          <p:cNvPr id="122" name="Google Shape;122;p3" descr="IMG_6356.JPG"/>
          <p:cNvPicPr preferRelativeResize="0"/>
          <p:nvPr/>
        </p:nvPicPr>
        <p:blipFill rotWithShape="1">
          <a:blip r:embed="rId8">
            <a:alphaModFix/>
          </a:blip>
          <a:srcRect t="11880"/>
          <a:stretch/>
        </p:blipFill>
        <p:spPr>
          <a:xfrm>
            <a:off x="344191" y="4420526"/>
            <a:ext cx="4271826" cy="2509500"/>
          </a:xfrm>
          <a:prstGeom prst="rect">
            <a:avLst/>
          </a:prstGeom>
          <a:noFill/>
          <a:ln>
            <a:noFill/>
          </a:ln>
        </p:spPr>
      </p:pic>
      <p:pic>
        <p:nvPicPr>
          <p:cNvPr id="123" name="Google Shape;123;p3" descr="IMG_4798.JPG"/>
          <p:cNvPicPr preferRelativeResize="0"/>
          <p:nvPr/>
        </p:nvPicPr>
        <p:blipFill rotWithShape="1">
          <a:blip r:embed="rId9">
            <a:alphaModFix/>
          </a:blip>
          <a:srcRect/>
          <a:stretch/>
        </p:blipFill>
        <p:spPr>
          <a:xfrm>
            <a:off x="10072666" y="4360419"/>
            <a:ext cx="2653963" cy="2653963"/>
          </a:xfrm>
          <a:prstGeom prst="rect">
            <a:avLst/>
          </a:prstGeom>
          <a:noFill/>
          <a:ln>
            <a:noFill/>
          </a:ln>
        </p:spPr>
      </p:pic>
      <p:pic>
        <p:nvPicPr>
          <p:cNvPr id="124" name="Google Shape;124;p3" descr="Image"/>
          <p:cNvPicPr preferRelativeResize="0"/>
          <p:nvPr/>
        </p:nvPicPr>
        <p:blipFill rotWithShape="1">
          <a:blip r:embed="rId10">
            <a:alphaModFix/>
          </a:blip>
          <a:srcRect/>
          <a:stretch/>
        </p:blipFill>
        <p:spPr>
          <a:xfrm>
            <a:off x="4937876" y="701193"/>
            <a:ext cx="4827265" cy="3212326"/>
          </a:xfrm>
          <a:prstGeom prst="rect">
            <a:avLst/>
          </a:prstGeom>
          <a:noFill/>
          <a:ln>
            <a:noFill/>
          </a:ln>
        </p:spPr>
      </p:pic>
      <p:pic>
        <p:nvPicPr>
          <p:cNvPr id="125" name="Google Shape;125;p3" descr="Image"/>
          <p:cNvPicPr preferRelativeResize="0"/>
          <p:nvPr/>
        </p:nvPicPr>
        <p:blipFill rotWithShape="1">
          <a:blip r:embed="rId11">
            <a:alphaModFix/>
          </a:blip>
          <a:srcRect/>
          <a:stretch/>
        </p:blipFill>
        <p:spPr>
          <a:xfrm>
            <a:off x="4972669" y="4369570"/>
            <a:ext cx="4706879" cy="2635853"/>
          </a:xfrm>
          <a:prstGeom prst="rect">
            <a:avLst/>
          </a:prstGeom>
          <a:noFill/>
          <a:ln>
            <a:noFill/>
          </a:ln>
        </p:spPr>
      </p:pic>
      <p:pic>
        <p:nvPicPr>
          <p:cNvPr id="126" name="Google Shape;126;p3" descr="Image"/>
          <p:cNvPicPr preferRelativeResize="0"/>
          <p:nvPr/>
        </p:nvPicPr>
        <p:blipFill rotWithShape="1">
          <a:blip r:embed="rId12">
            <a:alphaModFix/>
          </a:blip>
          <a:srcRect/>
          <a:stretch/>
        </p:blipFill>
        <p:spPr>
          <a:xfrm>
            <a:off x="10125981" y="685364"/>
            <a:ext cx="2429857" cy="3243984"/>
          </a:xfrm>
          <a:prstGeom prst="rect">
            <a:avLst/>
          </a:prstGeom>
          <a:noFill/>
          <a:ln>
            <a:noFill/>
          </a:ln>
        </p:spPr>
      </p:pic>
      <p:pic>
        <p:nvPicPr>
          <p:cNvPr id="127" name="Google Shape;127;p3" descr="PHOTO-2019-04-11-12-03-58.jpg"/>
          <p:cNvPicPr preferRelativeResize="0"/>
          <p:nvPr/>
        </p:nvPicPr>
        <p:blipFill rotWithShape="1">
          <a:blip r:embed="rId13">
            <a:alphaModFix/>
          </a:blip>
          <a:srcRect/>
          <a:stretch/>
        </p:blipFill>
        <p:spPr>
          <a:xfrm>
            <a:off x="780575" y="492055"/>
            <a:ext cx="3800786" cy="3630602"/>
          </a:xfrm>
          <a:prstGeom prst="rect">
            <a:avLst/>
          </a:prstGeom>
          <a:noFill/>
          <a:ln>
            <a:noFill/>
          </a:ln>
        </p:spPr>
      </p:pic>
      <p:sp>
        <p:nvSpPr>
          <p:cNvPr id="128" name="Google Shape;128;p3"/>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4" descr="IMG_5200.jpg"/>
          <p:cNvPicPr preferRelativeResize="0"/>
          <p:nvPr/>
        </p:nvPicPr>
        <p:blipFill rotWithShape="1">
          <a:blip r:embed="rId3">
            <a:alphaModFix/>
          </a:blip>
          <a:srcRect/>
          <a:stretch/>
        </p:blipFill>
        <p:spPr>
          <a:xfrm>
            <a:off x="0" y="2106366"/>
            <a:ext cx="13004800" cy="5244361"/>
          </a:xfrm>
          <a:prstGeom prst="rect">
            <a:avLst/>
          </a:prstGeom>
          <a:noFill/>
          <a:ln>
            <a:noFill/>
          </a:ln>
        </p:spPr>
      </p:pic>
      <p:sp>
        <p:nvSpPr>
          <p:cNvPr id="134" name="Google Shape;134;p4"/>
          <p:cNvSpPr txBox="1"/>
          <p:nvPr/>
        </p:nvSpPr>
        <p:spPr>
          <a:xfrm>
            <a:off x="1933721" y="7907693"/>
            <a:ext cx="9483600" cy="7620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3800"/>
              <a:buFont typeface="Avenir"/>
              <a:buNone/>
            </a:pPr>
            <a:r>
              <a:rPr lang="en-US" sz="3800" b="0" i="0" u="none" strike="noStrike" cap="none">
                <a:solidFill>
                  <a:srgbClr val="FFFFFF"/>
                </a:solidFill>
                <a:latin typeface="Avenir"/>
                <a:ea typeface="Avenir"/>
                <a:cs typeface="Avenir"/>
                <a:sym typeface="Avenir"/>
              </a:rPr>
              <a:t>Insert yourself in places where you are rare</a:t>
            </a:r>
            <a:endParaRPr/>
          </a:p>
        </p:txBody>
      </p:sp>
      <p:sp>
        <p:nvSpPr>
          <p:cNvPr id="135" name="Google Shape;135;p4"/>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39"/>
        <p:cNvGrpSpPr/>
        <p:nvPr/>
      </p:nvGrpSpPr>
      <p:grpSpPr>
        <a:xfrm>
          <a:off x="0" y="0"/>
          <a:ext cx="0" cy="0"/>
          <a:chOff x="0" y="0"/>
          <a:chExt cx="0" cy="0"/>
        </a:xfrm>
      </p:grpSpPr>
      <p:pic>
        <p:nvPicPr>
          <p:cNvPr id="140" name="Google Shape;140;p5" descr="Picture 1"/>
          <p:cNvPicPr preferRelativeResize="0"/>
          <p:nvPr/>
        </p:nvPicPr>
        <p:blipFill rotWithShape="1">
          <a:blip r:embed="rId3">
            <a:alphaModFix/>
          </a:blip>
          <a:srcRect b="4085"/>
          <a:stretch/>
        </p:blipFill>
        <p:spPr>
          <a:xfrm>
            <a:off x="-3950" y="330975"/>
            <a:ext cx="13004800" cy="9753600"/>
          </a:xfrm>
          <a:prstGeom prst="rect">
            <a:avLst/>
          </a:prstGeom>
          <a:noFill/>
          <a:ln>
            <a:noFill/>
          </a:ln>
        </p:spPr>
      </p:pic>
      <p:pic>
        <p:nvPicPr>
          <p:cNvPr id="141" name="Google Shape;141;p5" descr="Image"/>
          <p:cNvPicPr preferRelativeResize="0"/>
          <p:nvPr/>
        </p:nvPicPr>
        <p:blipFill rotWithShape="1">
          <a:blip r:embed="rId4">
            <a:alphaModFix/>
          </a:blip>
          <a:srcRect b="72000"/>
          <a:stretch/>
        </p:blipFill>
        <p:spPr>
          <a:xfrm>
            <a:off x="270040" y="670336"/>
            <a:ext cx="12464969" cy="1855302"/>
          </a:xfrm>
          <a:prstGeom prst="rect">
            <a:avLst/>
          </a:prstGeom>
          <a:noFill/>
          <a:ln>
            <a:noFill/>
          </a:ln>
        </p:spPr>
      </p:pic>
      <p:sp>
        <p:nvSpPr>
          <p:cNvPr id="142" name="Google Shape;142;p5"/>
          <p:cNvSpPr txBox="1"/>
          <p:nvPr/>
        </p:nvSpPr>
        <p:spPr>
          <a:xfrm>
            <a:off x="10524000" y="97536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6"/>
          <p:cNvSpPr txBox="1"/>
          <p:nvPr/>
        </p:nvSpPr>
        <p:spPr>
          <a:xfrm>
            <a:off x="359613" y="4092574"/>
            <a:ext cx="12285574" cy="1568451"/>
          </a:xfrm>
          <a:prstGeom prst="rect">
            <a:avLst/>
          </a:prstGeom>
          <a:noFill/>
          <a:ln>
            <a:noFill/>
          </a:ln>
        </p:spPr>
        <p:txBody>
          <a:bodyPr spcFirstLastPara="1" wrap="square" lIns="50800" tIns="50800" rIns="50800" bIns="50800" anchor="ctr" anchorCtr="0">
            <a:spAutoFit/>
          </a:bodyPr>
          <a:lstStyle/>
          <a:p>
            <a:pPr marL="0" marR="0" lvl="0" indent="0" algn="l" rtl="0">
              <a:lnSpc>
                <a:spcPct val="125000"/>
              </a:lnSpc>
              <a:spcBef>
                <a:spcPts val="0"/>
              </a:spcBef>
              <a:spcAft>
                <a:spcPts val="0"/>
              </a:spcAft>
              <a:buClr>
                <a:srgbClr val="000000"/>
              </a:buClr>
              <a:buSzPts val="2400"/>
              <a:buFont typeface="Avenir"/>
              <a:buNone/>
            </a:pPr>
            <a:r>
              <a:rPr lang="en-US" sz="2400" b="0" i="0" u="none" strike="noStrike" cap="none">
                <a:solidFill>
                  <a:srgbClr val="000000"/>
                </a:solidFill>
                <a:latin typeface="Avenir"/>
                <a:ea typeface="Avenir"/>
                <a:cs typeface="Avenir"/>
                <a:sym typeface="Avenir"/>
              </a:rPr>
              <a:t>Our most pressing global challenges, such as climate change, food security, pandemics, natural hazards such as extreme weather events, and man-made hazards such as nuclear, chemical and biological weapons have two thing in common</a:t>
            </a:r>
            <a:endParaRPr/>
          </a:p>
        </p:txBody>
      </p:sp>
      <p:pic>
        <p:nvPicPr>
          <p:cNvPr id="148" name="Google Shape;148;p6" descr="Image"/>
          <p:cNvPicPr preferRelativeResize="0"/>
          <p:nvPr/>
        </p:nvPicPr>
        <p:blipFill rotWithShape="1">
          <a:blip r:embed="rId3">
            <a:alphaModFix/>
          </a:blip>
          <a:srcRect/>
          <a:stretch/>
        </p:blipFill>
        <p:spPr>
          <a:xfrm>
            <a:off x="-1" y="1111167"/>
            <a:ext cx="13004801" cy="6913135"/>
          </a:xfrm>
          <a:prstGeom prst="rect">
            <a:avLst/>
          </a:prstGeom>
          <a:noFill/>
          <a:ln>
            <a:noFill/>
          </a:ln>
        </p:spPr>
      </p:pic>
      <p:sp>
        <p:nvSpPr>
          <p:cNvPr id="149" name="Google Shape;149;p6"/>
          <p:cNvSpPr txBox="1"/>
          <p:nvPr/>
        </p:nvSpPr>
        <p:spPr>
          <a:xfrm>
            <a:off x="250675" y="8553350"/>
            <a:ext cx="12871500" cy="495300"/>
          </a:xfrm>
          <a:prstGeom prst="rect">
            <a:avLst/>
          </a:prstGeom>
          <a:noFill/>
          <a:ln>
            <a:noFill/>
          </a:ln>
        </p:spPr>
        <p:txBody>
          <a:bodyPr spcFirstLastPara="1" wrap="square" lIns="50800" tIns="50800" rIns="50800" bIns="50800" anchor="ctr" anchorCtr="0">
            <a:spAutoFit/>
          </a:bodyPr>
          <a:lstStyle/>
          <a:p>
            <a:pPr marL="0" marR="0" lvl="0" indent="0" algn="l" rtl="0">
              <a:lnSpc>
                <a:spcPct val="178260"/>
              </a:lnSpc>
              <a:spcBef>
                <a:spcPts val="0"/>
              </a:spcBef>
              <a:spcAft>
                <a:spcPts val="0"/>
              </a:spcAft>
              <a:buClr>
                <a:srgbClr val="FFFFFF"/>
              </a:buClr>
              <a:buSzPts val="2300"/>
              <a:buFont typeface="Avenir"/>
              <a:buNone/>
            </a:pPr>
            <a:r>
              <a:rPr lang="en-US" sz="2300" b="0" i="0" u="sng" strike="noStrike" cap="none">
                <a:solidFill>
                  <a:srgbClr val="FFFFFF"/>
                </a:solidFill>
                <a:latin typeface="Avenir"/>
                <a:ea typeface="Avenir"/>
                <a:cs typeface="Avenir"/>
                <a:sym typeface="Avenir"/>
                <a:hlinkClick r:id="rId4"/>
              </a:rPr>
              <a:t>http://sciencediplomacy.org/article/2014/intergovernmental-scientific-networks-in-latin-america</a:t>
            </a:r>
            <a:endParaRPr/>
          </a:p>
        </p:txBody>
      </p:sp>
      <p:sp>
        <p:nvSpPr>
          <p:cNvPr id="150" name="Google Shape;150;p6"/>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7"/>
          <p:cNvSpPr txBox="1"/>
          <p:nvPr/>
        </p:nvSpPr>
        <p:spPr>
          <a:xfrm>
            <a:off x="359613" y="4092574"/>
            <a:ext cx="12285574" cy="1568451"/>
          </a:xfrm>
          <a:prstGeom prst="rect">
            <a:avLst/>
          </a:prstGeom>
          <a:noFill/>
          <a:ln>
            <a:noFill/>
          </a:ln>
        </p:spPr>
        <p:txBody>
          <a:bodyPr spcFirstLastPara="1" wrap="square" lIns="50800" tIns="50800" rIns="50800" bIns="50800" anchor="ctr" anchorCtr="0">
            <a:spAutoFit/>
          </a:bodyPr>
          <a:lstStyle/>
          <a:p>
            <a:pPr marL="0" marR="0" lvl="0" indent="0" algn="l" rtl="0">
              <a:lnSpc>
                <a:spcPct val="125000"/>
              </a:lnSpc>
              <a:spcBef>
                <a:spcPts val="0"/>
              </a:spcBef>
              <a:spcAft>
                <a:spcPts val="0"/>
              </a:spcAft>
              <a:buClr>
                <a:srgbClr val="000000"/>
              </a:buClr>
              <a:buSzPts val="2400"/>
              <a:buFont typeface="Avenir"/>
              <a:buNone/>
            </a:pPr>
            <a:r>
              <a:rPr lang="en-US" sz="2400" b="0" i="0" u="none" strike="noStrike" cap="none">
                <a:solidFill>
                  <a:srgbClr val="000000"/>
                </a:solidFill>
                <a:latin typeface="Avenir"/>
                <a:ea typeface="Avenir"/>
                <a:cs typeface="Avenir"/>
                <a:sym typeface="Avenir"/>
              </a:rPr>
              <a:t>Our most pressing global challenges, such as climate change, food security, pandemics, natural hazards such as extreme weather events, and man-made hazards such as nuclear, chemical and biological weapons have two thing in common</a:t>
            </a:r>
            <a:endParaRPr/>
          </a:p>
        </p:txBody>
      </p:sp>
      <p:sp>
        <p:nvSpPr>
          <p:cNvPr id="156" name="Google Shape;156;p7"/>
          <p:cNvSpPr txBox="1"/>
          <p:nvPr/>
        </p:nvSpPr>
        <p:spPr>
          <a:xfrm>
            <a:off x="648370" y="3846763"/>
            <a:ext cx="12285576" cy="3835401"/>
          </a:xfrm>
          <a:prstGeom prst="rect">
            <a:avLst/>
          </a:prstGeom>
          <a:noFill/>
          <a:ln>
            <a:noFill/>
          </a:ln>
        </p:spPr>
        <p:txBody>
          <a:bodyPr spcFirstLastPara="1" wrap="square" lIns="50800" tIns="50800" rIns="50800" bIns="50800" anchor="ctr" anchorCtr="0">
            <a:spAutoFit/>
          </a:bodyPr>
          <a:lstStyle/>
          <a:p>
            <a:pPr marL="228600" marR="0" lvl="0" indent="-228600" algn="l" rtl="0">
              <a:lnSpc>
                <a:spcPct val="100000"/>
              </a:lnSpc>
              <a:spcBef>
                <a:spcPts val="0"/>
              </a:spcBef>
              <a:spcAft>
                <a:spcPts val="0"/>
              </a:spcAft>
              <a:buClr>
                <a:srgbClr val="FFFFFF"/>
              </a:buClr>
              <a:buSzPts val="3600"/>
              <a:buFont typeface="Avenir"/>
              <a:buAutoNum type="arabicPeriod"/>
            </a:pPr>
            <a:r>
              <a:rPr lang="en-US" sz="3600" b="0" i="0" u="none" strike="noStrike" cap="none">
                <a:solidFill>
                  <a:srgbClr val="FFFFFF"/>
                </a:solidFill>
                <a:latin typeface="Avenir"/>
                <a:ea typeface="Avenir"/>
                <a:cs typeface="Avenir"/>
                <a:sym typeface="Avenir"/>
              </a:rPr>
              <a:t> Implementing AAAS - Cuba MOU</a:t>
            </a:r>
            <a:endParaRPr/>
          </a:p>
          <a:p>
            <a:pPr marL="228600" marR="0" lvl="0" indent="-228600" algn="l" rtl="0">
              <a:lnSpc>
                <a:spcPct val="100000"/>
              </a:lnSpc>
              <a:spcBef>
                <a:spcPts val="0"/>
              </a:spcBef>
              <a:spcAft>
                <a:spcPts val="0"/>
              </a:spcAft>
              <a:buClr>
                <a:srgbClr val="FFFFFF"/>
              </a:buClr>
              <a:buSzPts val="3600"/>
              <a:buFont typeface="Avenir"/>
              <a:buAutoNum type="arabicPeriod"/>
            </a:pPr>
            <a:r>
              <a:rPr lang="en-US" sz="3600" b="0" i="0" u="none" strike="noStrike" cap="none">
                <a:solidFill>
                  <a:srgbClr val="FFFFFF"/>
                </a:solidFill>
                <a:latin typeface="Avenir"/>
                <a:ea typeface="Avenir"/>
                <a:cs typeface="Avenir"/>
                <a:sym typeface="Avenir"/>
              </a:rPr>
              <a:t> Developing AAAS science diplomacy capacity building program and partnerships</a:t>
            </a:r>
            <a:endParaRPr/>
          </a:p>
          <a:p>
            <a:pPr marL="228600" marR="0" lvl="0" indent="-228600" algn="l" rtl="0">
              <a:lnSpc>
                <a:spcPct val="100000"/>
              </a:lnSpc>
              <a:spcBef>
                <a:spcPts val="0"/>
              </a:spcBef>
              <a:spcAft>
                <a:spcPts val="0"/>
              </a:spcAft>
              <a:buClr>
                <a:srgbClr val="FFFFFF"/>
              </a:buClr>
              <a:buSzPts val="3600"/>
              <a:buFont typeface="Avenir"/>
              <a:buAutoNum type="arabicPeriod"/>
            </a:pPr>
            <a:r>
              <a:rPr lang="en-US" sz="3600" b="0" i="0" u="none" strike="noStrike" cap="none">
                <a:solidFill>
                  <a:srgbClr val="FFFFFF"/>
                </a:solidFill>
                <a:latin typeface="Avenir"/>
                <a:ea typeface="Avenir"/>
                <a:cs typeface="Avenir"/>
                <a:sym typeface="Avenir"/>
              </a:rPr>
              <a:t> Global landscape analysis of science-policy connection mechanisms</a:t>
            </a:r>
            <a:endParaRPr/>
          </a:p>
          <a:p>
            <a:pPr marL="228600" marR="0" lvl="0" indent="-228600" algn="l" rtl="0">
              <a:lnSpc>
                <a:spcPct val="100000"/>
              </a:lnSpc>
              <a:spcBef>
                <a:spcPts val="0"/>
              </a:spcBef>
              <a:spcAft>
                <a:spcPts val="0"/>
              </a:spcAft>
              <a:buClr>
                <a:srgbClr val="FFFFFF"/>
              </a:buClr>
              <a:buSzPts val="3600"/>
              <a:buFont typeface="Avenir"/>
              <a:buAutoNum type="arabicPeriod"/>
            </a:pPr>
            <a:r>
              <a:rPr lang="en-US" sz="3600" b="0" i="0" u="none" strike="noStrike" cap="none">
                <a:solidFill>
                  <a:srgbClr val="FFFFFF"/>
                </a:solidFill>
                <a:latin typeface="Avenir"/>
                <a:ea typeface="Avenir"/>
                <a:cs typeface="Avenir"/>
                <a:sym typeface="Avenir"/>
              </a:rPr>
              <a:t> Leading the AAAS - Latin America engagement strategy</a:t>
            </a:r>
            <a:endParaRPr/>
          </a:p>
        </p:txBody>
      </p:sp>
      <p:sp>
        <p:nvSpPr>
          <p:cNvPr id="157" name="Google Shape;157;p7"/>
          <p:cNvSpPr txBox="1"/>
          <p:nvPr/>
        </p:nvSpPr>
        <p:spPr>
          <a:xfrm>
            <a:off x="658494" y="1215037"/>
            <a:ext cx="11355867" cy="1518364"/>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11DBE3"/>
              </a:buClr>
              <a:buSzPts val="4600"/>
              <a:buFont typeface="Avenir"/>
              <a:buNone/>
            </a:pPr>
            <a:r>
              <a:rPr lang="en-US" sz="4600" dirty="0" err="1">
                <a:solidFill>
                  <a:srgbClr val="11DBE3"/>
                </a:solidFill>
                <a:latin typeface="Avenir"/>
                <a:ea typeface="Avenir"/>
                <a:cs typeface="Avenir"/>
                <a:sym typeface="Avenir"/>
              </a:rPr>
              <a:t>Margua’s</a:t>
            </a:r>
            <a:r>
              <a:rPr lang="en-US" sz="4600" dirty="0">
                <a:solidFill>
                  <a:srgbClr val="11DBE3"/>
                </a:solidFill>
                <a:latin typeface="Avenir"/>
                <a:ea typeface="Avenir"/>
                <a:cs typeface="Avenir"/>
                <a:sym typeface="Avenir"/>
              </a:rPr>
              <a:t> p</a:t>
            </a:r>
            <a:r>
              <a:rPr lang="en-US" sz="4600" b="0" i="0" u="none" strike="noStrike" cap="none" dirty="0">
                <a:solidFill>
                  <a:srgbClr val="11DBE3"/>
                </a:solidFill>
                <a:latin typeface="Avenir"/>
                <a:ea typeface="Avenir"/>
                <a:cs typeface="Avenir"/>
                <a:sym typeface="Avenir"/>
              </a:rPr>
              <a:t>ortfolio at the AAAS Center for Science Diplomacy (2015-2019)</a:t>
            </a:r>
            <a:endParaRPr dirty="0"/>
          </a:p>
        </p:txBody>
      </p:sp>
      <p:sp>
        <p:nvSpPr>
          <p:cNvPr id="158" name="Google Shape;158;p7"/>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p8" descr="Image"/>
          <p:cNvPicPr preferRelativeResize="0"/>
          <p:nvPr/>
        </p:nvPicPr>
        <p:blipFill rotWithShape="1">
          <a:blip r:embed="rId3">
            <a:alphaModFix/>
          </a:blip>
          <a:srcRect/>
          <a:stretch/>
        </p:blipFill>
        <p:spPr>
          <a:xfrm>
            <a:off x="-1649629" y="-20182"/>
            <a:ext cx="14674457" cy="9793964"/>
          </a:xfrm>
          <a:prstGeom prst="rect">
            <a:avLst/>
          </a:prstGeom>
          <a:noFill/>
          <a:ln>
            <a:noFill/>
          </a:ln>
        </p:spPr>
      </p:pic>
      <p:pic>
        <p:nvPicPr>
          <p:cNvPr id="164" name="Google Shape;164;p8" descr="Image"/>
          <p:cNvPicPr preferRelativeResize="0"/>
          <p:nvPr/>
        </p:nvPicPr>
        <p:blipFill rotWithShape="1">
          <a:blip r:embed="rId4">
            <a:alphaModFix/>
          </a:blip>
          <a:srcRect/>
          <a:stretch/>
        </p:blipFill>
        <p:spPr>
          <a:xfrm>
            <a:off x="3530" y="138761"/>
            <a:ext cx="9718854" cy="2598358"/>
          </a:xfrm>
          <a:prstGeom prst="rect">
            <a:avLst/>
          </a:prstGeom>
          <a:noFill/>
          <a:ln>
            <a:noFill/>
          </a:ln>
        </p:spPr>
      </p:pic>
      <p:sp>
        <p:nvSpPr>
          <p:cNvPr id="165" name="Google Shape;165;p8"/>
          <p:cNvSpPr txBox="1"/>
          <p:nvPr/>
        </p:nvSpPr>
        <p:spPr>
          <a:xfrm>
            <a:off x="10582400" y="9445700"/>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a:solidFill>
                  <a:schemeClr val="dk1"/>
                </a:solidFill>
                <a:highlight>
                  <a:srgbClr val="FFFFFF"/>
                </a:highlight>
              </a:rPr>
              <a:t>Copyright © 2020 Marga Gual Soler </a:t>
            </a:r>
            <a:endParaRPr sz="1100">
              <a:solidFill>
                <a:schemeClr val="dk1"/>
              </a:solidFill>
              <a:highlight>
                <a:srgbClr val="FFFFFF"/>
              </a:highlight>
            </a:endParaRPr>
          </a:p>
        </p:txBody>
      </p:sp>
    </p:spTree>
  </p:cSld>
  <p:clrMapOvr>
    <a:masterClrMapping/>
  </p:clrMapOvr>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1795</Words>
  <Application>Microsoft Office PowerPoint</Application>
  <PresentationFormat>Benutzerdefiniert</PresentationFormat>
  <Paragraphs>118</Paragraphs>
  <Slides>25</Slides>
  <Notes>23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25</vt:i4>
      </vt:variant>
    </vt:vector>
  </HeadingPairs>
  <TitlesOfParts>
    <vt:vector size="33" baseType="lpstr">
      <vt:lpstr>Arial</vt:lpstr>
      <vt:lpstr>Calibri</vt:lpstr>
      <vt:lpstr>Helvetica Neue Light</vt:lpstr>
      <vt:lpstr>Helvetica Neue</vt:lpstr>
      <vt:lpstr>Poppins</vt:lpstr>
      <vt:lpstr>Verdana</vt:lpstr>
      <vt:lpstr>Avenir</vt:lpstr>
      <vt:lpstr>Black</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plumhans</dc:creator>
  <cp:lastModifiedBy>plumhans</cp:lastModifiedBy>
  <cp:revision>4</cp:revision>
  <dcterms:modified xsi:type="dcterms:W3CDTF">2020-05-05T12:07:35Z</dcterms:modified>
</cp:coreProperties>
</file>