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0" r:id="rId2"/>
    <p:sldId id="256" r:id="rId3"/>
    <p:sldId id="257" r:id="rId4"/>
    <p:sldId id="269" r:id="rId5"/>
    <p:sldId id="264" r:id="rId6"/>
    <p:sldId id="261" r:id="rId7"/>
    <p:sldId id="262" r:id="rId8"/>
    <p:sldId id="258" r:id="rId9"/>
    <p:sldId id="265" r:id="rId10"/>
    <p:sldId id="271" r:id="rId11"/>
  </p:sldIdLst>
  <p:sldSz cx="12966700" cy="9721850"/>
  <p:notesSz cx="12966700" cy="97218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075" autoAdjust="0"/>
  </p:normalViewPr>
  <p:slideViewPr>
    <p:cSldViewPr>
      <p:cViewPr>
        <p:scale>
          <a:sx n="64" d="100"/>
          <a:sy n="64" d="100"/>
        </p:scale>
        <p:origin x="-1205" y="-5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441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646422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945456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96988" y="4618038"/>
            <a:ext cx="10372725" cy="4375150"/>
          </a:xfrm>
          <a:prstGeom prst="rect">
            <a:avLst/>
          </a:prstGeom>
        </p:spPr>
        <p:txBody>
          <a:bodyPr>
            <a:normAutofit/>
          </a:bodyPr>
          <a:lstStyle/>
          <a:p>
            <a:endParaRPr/>
          </a:p>
        </p:txBody>
      </p:sp>
    </p:spTree>
    <p:extLst>
      <p:ext uri="{BB962C8B-B14F-4D97-AF65-F5344CB8AC3E}">
        <p14:creationId xmlns:p14="http://schemas.microsoft.com/office/powerpoint/2010/main" val="945456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615962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516388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242033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363776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296988" y="4618038"/>
            <a:ext cx="10372725" cy="4375150"/>
          </a:xfrm>
          <a:prstGeom prst="rect">
            <a:avLst/>
          </a:prstGeom>
        </p:spPr>
        <p:txBody>
          <a:bodyPr>
            <a:normAutofit/>
          </a:bodyPr>
          <a:lstStyle/>
          <a:p>
            <a:endParaRPr/>
          </a:p>
        </p:txBody>
      </p:sp>
    </p:spTree>
    <p:extLst>
      <p:ext uri="{BB962C8B-B14F-4D97-AF65-F5344CB8AC3E}">
        <p14:creationId xmlns:p14="http://schemas.microsoft.com/office/powerpoint/2010/main" val="4242033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72502" y="3013773"/>
            <a:ext cx="11021695" cy="204158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945005" y="5444236"/>
            <a:ext cx="9076689" cy="243046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200" b="0" i="0">
                <a:solidFill>
                  <a:srgbClr val="3C3C3C"/>
                </a:solidFill>
                <a:latin typeface="DejaVu Sans"/>
                <a:cs typeface="DejaVu Sans"/>
              </a:defRPr>
            </a:lvl1p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5" name="Holder 5"/>
          <p:cNvSpPr>
            <a:spLocks noGrp="1"/>
          </p:cNvSpPr>
          <p:nvPr>
            <p:ph type="dt" sz="half" idx="6"/>
          </p:nvPr>
        </p:nvSpPr>
        <p:spPr/>
        <p:txBody>
          <a:bodyPr lIns="0" tIns="0" rIns="0" bIns="0"/>
          <a:lstStyle>
            <a:lvl1pPr>
              <a:defRPr sz="1200" b="0" i="0">
                <a:solidFill>
                  <a:srgbClr val="3C3C3C"/>
                </a:solidFill>
                <a:latin typeface="DejaVu Sans"/>
                <a:cs typeface="DejaVu Sans"/>
              </a:defRPr>
            </a:lvl1pPr>
          </a:lstStyle>
          <a:p>
            <a:pPr marL="12700">
              <a:lnSpc>
                <a:spcPct val="100000"/>
              </a:lnSpc>
            </a:pPr>
            <a:r>
              <a:rPr spc="-55" dirty="0"/>
              <a:t>P</a:t>
            </a:r>
            <a:r>
              <a:rPr spc="-20" dirty="0"/>
              <a:t>a</a:t>
            </a:r>
            <a:r>
              <a:rPr spc="-15" dirty="0"/>
              <a:t>g</a:t>
            </a:r>
            <a:r>
              <a:rPr dirty="0"/>
              <a:t>e</a:t>
            </a: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DejaVu Sans"/>
                <a:cs typeface="DejaVu Sans"/>
              </a:defRPr>
            </a:lvl1pPr>
          </a:lstStyle>
          <a:p>
            <a:endParaRPr/>
          </a:p>
        </p:txBody>
      </p:sp>
      <p:sp>
        <p:nvSpPr>
          <p:cNvPr id="3" name="Holder 3"/>
          <p:cNvSpPr>
            <a:spLocks noGrp="1"/>
          </p:cNvSpPr>
          <p:nvPr>
            <p:ph type="body" idx="1"/>
          </p:nvPr>
        </p:nvSpPr>
        <p:spPr/>
        <p:txBody>
          <a:bodyPr lIns="0" tIns="0" rIns="0" bIns="0"/>
          <a:lstStyle>
            <a:lvl1pPr>
              <a:defRPr sz="2050" b="0" i="0">
                <a:solidFill>
                  <a:schemeClr val="tx1"/>
                </a:solidFill>
                <a:latin typeface="DejaVu Sans"/>
                <a:cs typeface="DejaVu Sans"/>
              </a:defRPr>
            </a:lvl1pPr>
          </a:lstStyle>
          <a:p>
            <a:endParaRPr/>
          </a:p>
        </p:txBody>
      </p:sp>
      <p:sp>
        <p:nvSpPr>
          <p:cNvPr id="4" name="Holder 4"/>
          <p:cNvSpPr>
            <a:spLocks noGrp="1"/>
          </p:cNvSpPr>
          <p:nvPr>
            <p:ph type="ftr" sz="quarter" idx="5"/>
          </p:nvPr>
        </p:nvSpPr>
        <p:spPr/>
        <p:txBody>
          <a:bodyPr lIns="0" tIns="0" rIns="0" bIns="0"/>
          <a:lstStyle>
            <a:lvl1pPr>
              <a:defRPr sz="1200" b="0" i="0">
                <a:solidFill>
                  <a:srgbClr val="3C3C3C"/>
                </a:solidFill>
                <a:latin typeface="DejaVu Sans"/>
                <a:cs typeface="DejaVu Sans"/>
              </a:defRPr>
            </a:lvl1p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5" name="Holder 5"/>
          <p:cNvSpPr>
            <a:spLocks noGrp="1"/>
          </p:cNvSpPr>
          <p:nvPr>
            <p:ph type="dt" sz="half" idx="6"/>
          </p:nvPr>
        </p:nvSpPr>
        <p:spPr/>
        <p:txBody>
          <a:bodyPr lIns="0" tIns="0" rIns="0" bIns="0"/>
          <a:lstStyle>
            <a:lvl1pPr>
              <a:defRPr sz="1200" b="0" i="0">
                <a:solidFill>
                  <a:srgbClr val="3C3C3C"/>
                </a:solidFill>
                <a:latin typeface="DejaVu Sans"/>
                <a:cs typeface="DejaVu Sans"/>
              </a:defRPr>
            </a:lvl1pPr>
          </a:lstStyle>
          <a:p>
            <a:pPr marL="12700">
              <a:lnSpc>
                <a:spcPct val="100000"/>
              </a:lnSpc>
            </a:pPr>
            <a:r>
              <a:rPr spc="-55" dirty="0"/>
              <a:t>P</a:t>
            </a:r>
            <a:r>
              <a:rPr spc="-20" dirty="0"/>
              <a:t>a</a:t>
            </a:r>
            <a:r>
              <a:rPr spc="-15" dirty="0"/>
              <a:t>g</a:t>
            </a:r>
            <a:r>
              <a:rPr dirty="0"/>
              <a:t>e</a:t>
            </a: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DejaVu Sans"/>
                <a:cs typeface="DejaVu Sans"/>
              </a:defRPr>
            </a:lvl1pPr>
          </a:lstStyle>
          <a:p>
            <a:endParaRPr/>
          </a:p>
        </p:txBody>
      </p:sp>
      <p:sp>
        <p:nvSpPr>
          <p:cNvPr id="3" name="Holder 3"/>
          <p:cNvSpPr>
            <a:spLocks noGrp="1"/>
          </p:cNvSpPr>
          <p:nvPr>
            <p:ph sz="half" idx="2"/>
          </p:nvPr>
        </p:nvSpPr>
        <p:spPr>
          <a:xfrm>
            <a:off x="648335" y="2236025"/>
            <a:ext cx="5640514" cy="641642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677850" y="2236025"/>
            <a:ext cx="5640514" cy="641642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200" b="0" i="0">
                <a:solidFill>
                  <a:srgbClr val="3C3C3C"/>
                </a:solidFill>
                <a:latin typeface="DejaVu Sans"/>
                <a:cs typeface="DejaVu Sans"/>
              </a:defRPr>
            </a:lvl1p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6" name="Holder 6"/>
          <p:cNvSpPr>
            <a:spLocks noGrp="1"/>
          </p:cNvSpPr>
          <p:nvPr>
            <p:ph type="dt" sz="half" idx="6"/>
          </p:nvPr>
        </p:nvSpPr>
        <p:spPr/>
        <p:txBody>
          <a:bodyPr lIns="0" tIns="0" rIns="0" bIns="0"/>
          <a:lstStyle>
            <a:lvl1pPr>
              <a:defRPr sz="1200" b="0" i="0">
                <a:solidFill>
                  <a:srgbClr val="3C3C3C"/>
                </a:solidFill>
                <a:latin typeface="DejaVu Sans"/>
                <a:cs typeface="DejaVu Sans"/>
              </a:defRPr>
            </a:lvl1pPr>
          </a:lstStyle>
          <a:p>
            <a:pPr marL="12700">
              <a:lnSpc>
                <a:spcPct val="100000"/>
              </a:lnSpc>
            </a:pPr>
            <a:r>
              <a:rPr spc="-55" dirty="0"/>
              <a:t>P</a:t>
            </a:r>
            <a:r>
              <a:rPr spc="-20" dirty="0"/>
              <a:t>a</a:t>
            </a:r>
            <a:r>
              <a:rPr spc="-15" dirty="0"/>
              <a:t>g</a:t>
            </a:r>
            <a:r>
              <a:rPr dirty="0"/>
              <a:t>e</a:t>
            </a: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DejaVu Sans"/>
                <a:cs typeface="DejaVu Sans"/>
              </a:defRPr>
            </a:lvl1pPr>
          </a:lstStyle>
          <a:p>
            <a:endParaRPr/>
          </a:p>
        </p:txBody>
      </p:sp>
      <p:sp>
        <p:nvSpPr>
          <p:cNvPr id="3" name="Holder 3"/>
          <p:cNvSpPr>
            <a:spLocks noGrp="1"/>
          </p:cNvSpPr>
          <p:nvPr>
            <p:ph type="ftr" sz="quarter" idx="5"/>
          </p:nvPr>
        </p:nvSpPr>
        <p:spPr/>
        <p:txBody>
          <a:bodyPr lIns="0" tIns="0" rIns="0" bIns="0"/>
          <a:lstStyle>
            <a:lvl1pPr>
              <a:defRPr sz="1200" b="0" i="0">
                <a:solidFill>
                  <a:srgbClr val="3C3C3C"/>
                </a:solidFill>
                <a:latin typeface="DejaVu Sans"/>
                <a:cs typeface="DejaVu Sans"/>
              </a:defRPr>
            </a:lvl1p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4" name="Holder 4"/>
          <p:cNvSpPr>
            <a:spLocks noGrp="1"/>
          </p:cNvSpPr>
          <p:nvPr>
            <p:ph type="dt" sz="half" idx="6"/>
          </p:nvPr>
        </p:nvSpPr>
        <p:spPr/>
        <p:txBody>
          <a:bodyPr lIns="0" tIns="0" rIns="0" bIns="0"/>
          <a:lstStyle>
            <a:lvl1pPr>
              <a:defRPr sz="1200" b="0" i="0">
                <a:solidFill>
                  <a:srgbClr val="3C3C3C"/>
                </a:solidFill>
                <a:latin typeface="DejaVu Sans"/>
                <a:cs typeface="DejaVu Sans"/>
              </a:defRPr>
            </a:lvl1pPr>
          </a:lstStyle>
          <a:p>
            <a:pPr marL="12700">
              <a:lnSpc>
                <a:spcPct val="100000"/>
              </a:lnSpc>
            </a:pPr>
            <a:r>
              <a:rPr spc="-55" dirty="0"/>
              <a:t>P</a:t>
            </a:r>
            <a:r>
              <a:rPr spc="-20" dirty="0"/>
              <a:t>a</a:t>
            </a:r>
            <a:r>
              <a:rPr spc="-15" dirty="0"/>
              <a:t>g</a:t>
            </a:r>
            <a:r>
              <a:rPr dirty="0"/>
              <a:t>e</a:t>
            </a: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200" b="0" i="0">
                <a:solidFill>
                  <a:srgbClr val="3C3C3C"/>
                </a:solidFill>
                <a:latin typeface="DejaVu Sans"/>
                <a:cs typeface="DejaVu Sans"/>
              </a:defRPr>
            </a:lvl1p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3" name="Holder 3"/>
          <p:cNvSpPr>
            <a:spLocks noGrp="1"/>
          </p:cNvSpPr>
          <p:nvPr>
            <p:ph type="dt" sz="half" idx="6"/>
          </p:nvPr>
        </p:nvSpPr>
        <p:spPr/>
        <p:txBody>
          <a:bodyPr lIns="0" tIns="0" rIns="0" bIns="0"/>
          <a:lstStyle>
            <a:lvl1pPr>
              <a:defRPr sz="1200" b="0" i="0">
                <a:solidFill>
                  <a:srgbClr val="3C3C3C"/>
                </a:solidFill>
                <a:latin typeface="DejaVu Sans"/>
                <a:cs typeface="DejaVu Sans"/>
              </a:defRPr>
            </a:lvl1pPr>
          </a:lstStyle>
          <a:p>
            <a:pPr marL="12700">
              <a:lnSpc>
                <a:spcPct val="100000"/>
              </a:lnSpc>
            </a:pPr>
            <a:r>
              <a:rPr spc="-55" dirty="0"/>
              <a:t>P</a:t>
            </a:r>
            <a:r>
              <a:rPr spc="-20" dirty="0"/>
              <a:t>a</a:t>
            </a:r>
            <a:r>
              <a:rPr spc="-15" dirty="0"/>
              <a:t>g</a:t>
            </a:r>
            <a:r>
              <a:rPr dirty="0"/>
              <a:t>e</a:t>
            </a: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a:xfrm>
            <a:off x="1080768" y="1907925"/>
            <a:ext cx="8531756" cy="554563"/>
          </a:xfrm>
          <a:prstGeom prst="rect">
            <a:avLst/>
          </a:prstGeom>
        </p:spPr>
        <p:txBody>
          <a:bodyPr lIns="91428" tIns="45714" rIns="91428" bIns="45714"/>
          <a:lstStyle>
            <a:lvl1pPr marL="0" indent="0">
              <a:lnSpc>
                <a:spcPct val="120000"/>
              </a:lnSpc>
              <a:spcBef>
                <a:spcPts val="0"/>
              </a:spcBef>
              <a:buNone/>
              <a:defRPr sz="2800" b="1">
                <a:latin typeface="Verdana" panose="020B0604030504040204" pitchFamily="34" charset="0"/>
                <a:ea typeface="Verdana" panose="020B0604030504040204" pitchFamily="34" charset="0"/>
                <a:cs typeface="Verdana" panose="020B0604030504040204" pitchFamily="34" charset="0"/>
              </a:defRPr>
            </a:lvl1pPr>
            <a:lvl2pPr>
              <a:defRPr sz="2800" b="1">
                <a:latin typeface="Verdana" panose="020B0604030504040204" pitchFamily="34" charset="0"/>
                <a:ea typeface="Verdana" panose="020B0604030504040204" pitchFamily="34" charset="0"/>
                <a:cs typeface="Verdana" panose="020B0604030504040204" pitchFamily="34" charset="0"/>
              </a:defRPr>
            </a:lvl2pPr>
            <a:lvl3pPr>
              <a:defRPr sz="2800" b="1">
                <a:latin typeface="Verdana" panose="020B0604030504040204" pitchFamily="34" charset="0"/>
                <a:ea typeface="Verdana" panose="020B0604030504040204" pitchFamily="34" charset="0"/>
                <a:cs typeface="Verdana" panose="020B0604030504040204" pitchFamily="34" charset="0"/>
              </a:defRPr>
            </a:lvl3pPr>
            <a:lvl4pPr>
              <a:defRPr sz="2800" b="1">
                <a:latin typeface="Verdana" panose="020B0604030504040204" pitchFamily="34" charset="0"/>
                <a:ea typeface="Verdana" panose="020B0604030504040204" pitchFamily="34" charset="0"/>
                <a:cs typeface="Verdana" panose="020B0604030504040204" pitchFamily="34" charset="0"/>
              </a:defRPr>
            </a:lvl4pPr>
            <a:lvl5pPr>
              <a:defRPr sz="2800" b="1">
                <a:latin typeface="Verdana" panose="020B0604030504040204" pitchFamily="34" charset="0"/>
                <a:ea typeface="Verdana" panose="020B0604030504040204" pitchFamily="34" charset="0"/>
                <a:cs typeface="Verdana" panose="020B0604030504040204" pitchFamily="34" charset="0"/>
              </a:defRPr>
            </a:lvl5pPr>
          </a:lstStyle>
          <a:p>
            <a:pPr lvl="0"/>
            <a:r>
              <a:rPr lang="en-GB" noProof="0" dirty="0" err="1"/>
              <a:t>Textmasterformat</a:t>
            </a:r>
            <a:r>
              <a:rPr lang="en-GB" noProof="0" dirty="0"/>
              <a:t> </a:t>
            </a:r>
            <a:r>
              <a:rPr lang="en-GB" noProof="0" dirty="0" err="1"/>
              <a:t>bearbeiten</a:t>
            </a:r>
            <a:endParaRPr lang="en-GB" noProof="0" dirty="0"/>
          </a:p>
        </p:txBody>
      </p:sp>
      <p:sp>
        <p:nvSpPr>
          <p:cNvPr id="3" name="Footer Placeholder 4"/>
          <p:cNvSpPr>
            <a:spLocks noGrp="1"/>
          </p:cNvSpPr>
          <p:nvPr>
            <p:ph type="ftr" sz="quarter" idx="3"/>
          </p:nvPr>
        </p:nvSpPr>
        <p:spPr>
          <a:xfrm>
            <a:off x="1833014" y="9083251"/>
            <a:ext cx="6382291" cy="500198"/>
          </a:xfrm>
          <a:prstGeom prst="rect">
            <a:avLst/>
          </a:prstGeom>
        </p:spPr>
        <p:txBody>
          <a:bodyPr vert="horz" lIns="129599" tIns="64800" rIns="129599" bIns="64800" rtlCol="0" anchor="ctr"/>
          <a:lstStyle>
            <a:lvl1pPr algn="just">
              <a:defRPr sz="1200">
                <a:solidFill>
                  <a:srgbClr val="3C3C3C"/>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This project has received funding from the European Union’s Horizon 2020 research and innovation programme under grant agreement No 770342.</a:t>
            </a:r>
          </a:p>
        </p:txBody>
      </p:sp>
    </p:spTree>
    <p:extLst>
      <p:ext uri="{BB962C8B-B14F-4D97-AF65-F5344CB8AC3E}">
        <p14:creationId xmlns:p14="http://schemas.microsoft.com/office/powerpoint/2010/main" val="2280927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85519" y="348877"/>
            <a:ext cx="5086350" cy="1083311"/>
          </a:xfrm>
          <a:prstGeom prst="rect">
            <a:avLst/>
          </a:prstGeom>
          <a:blipFill>
            <a:blip r:embed="rId8" cstate="print"/>
            <a:stretch>
              <a:fillRect/>
            </a:stretch>
          </a:blipFill>
        </p:spPr>
        <p:txBody>
          <a:bodyPr wrap="square" lIns="0" tIns="0" rIns="0" bIns="0" rtlCol="0"/>
          <a:lstStyle/>
          <a:p>
            <a:endParaRPr/>
          </a:p>
        </p:txBody>
      </p:sp>
      <p:sp>
        <p:nvSpPr>
          <p:cNvPr id="17" name="bk object 17"/>
          <p:cNvSpPr/>
          <p:nvPr/>
        </p:nvSpPr>
        <p:spPr>
          <a:xfrm>
            <a:off x="2475225" y="1493148"/>
            <a:ext cx="9312910" cy="0"/>
          </a:xfrm>
          <a:custGeom>
            <a:avLst/>
            <a:gdLst/>
            <a:ahLst/>
            <a:cxnLst/>
            <a:rect l="l" t="t" r="r" b="b"/>
            <a:pathLst>
              <a:path w="9312910">
                <a:moveTo>
                  <a:pt x="0" y="0"/>
                </a:moveTo>
                <a:lnTo>
                  <a:pt x="9312913" y="0"/>
                </a:lnTo>
              </a:path>
            </a:pathLst>
          </a:custGeom>
          <a:ln w="25518">
            <a:solidFill>
              <a:srgbClr val="D6D5D5"/>
            </a:solidFill>
          </a:ln>
        </p:spPr>
        <p:txBody>
          <a:bodyPr wrap="square" lIns="0" tIns="0" rIns="0" bIns="0" rtlCol="0"/>
          <a:lstStyle/>
          <a:p>
            <a:endParaRPr/>
          </a:p>
        </p:txBody>
      </p:sp>
      <p:sp>
        <p:nvSpPr>
          <p:cNvPr id="18" name="bk object 18"/>
          <p:cNvSpPr/>
          <p:nvPr/>
        </p:nvSpPr>
        <p:spPr>
          <a:xfrm>
            <a:off x="1151894" y="1493148"/>
            <a:ext cx="1656080" cy="0"/>
          </a:xfrm>
          <a:custGeom>
            <a:avLst/>
            <a:gdLst/>
            <a:ahLst/>
            <a:cxnLst/>
            <a:rect l="l" t="t" r="r" b="b"/>
            <a:pathLst>
              <a:path w="1656080">
                <a:moveTo>
                  <a:pt x="0" y="0"/>
                </a:moveTo>
                <a:lnTo>
                  <a:pt x="1656075" y="0"/>
                </a:lnTo>
              </a:path>
            </a:pathLst>
          </a:custGeom>
          <a:ln w="25518">
            <a:solidFill>
              <a:srgbClr val="4CA8F8"/>
            </a:solidFill>
          </a:ln>
        </p:spPr>
        <p:txBody>
          <a:bodyPr wrap="square" lIns="0" tIns="0" rIns="0" bIns="0" rtlCol="0"/>
          <a:lstStyle/>
          <a:p>
            <a:endParaRPr/>
          </a:p>
        </p:txBody>
      </p:sp>
      <p:sp>
        <p:nvSpPr>
          <p:cNvPr id="19" name="bk object 19"/>
          <p:cNvSpPr/>
          <p:nvPr/>
        </p:nvSpPr>
        <p:spPr>
          <a:xfrm>
            <a:off x="1153158" y="9139808"/>
            <a:ext cx="584201" cy="388619"/>
          </a:xfrm>
          <a:prstGeom prst="rect">
            <a:avLst/>
          </a:prstGeom>
          <a:blipFill>
            <a:blip r:embed="rId9" cstate="print"/>
            <a:stretch>
              <a:fillRect/>
            </a:stretch>
          </a:blipFill>
        </p:spPr>
        <p:txBody>
          <a:bodyPr wrap="square" lIns="0" tIns="0" rIns="0" bIns="0" rtlCol="0"/>
          <a:lstStyle/>
          <a:p>
            <a:endParaRPr/>
          </a:p>
        </p:txBody>
      </p:sp>
      <p:sp>
        <p:nvSpPr>
          <p:cNvPr id="2" name="Holder 2"/>
          <p:cNvSpPr>
            <a:spLocks noGrp="1"/>
          </p:cNvSpPr>
          <p:nvPr>
            <p:ph type="title"/>
          </p:nvPr>
        </p:nvSpPr>
        <p:spPr>
          <a:xfrm>
            <a:off x="1125217" y="1991897"/>
            <a:ext cx="10716265" cy="381000"/>
          </a:xfrm>
          <a:prstGeom prst="rect">
            <a:avLst/>
          </a:prstGeom>
        </p:spPr>
        <p:txBody>
          <a:bodyPr wrap="square" lIns="0" tIns="0" rIns="0" bIns="0">
            <a:spAutoFit/>
          </a:bodyPr>
          <a:lstStyle>
            <a:lvl1pPr>
              <a:defRPr sz="2800" b="1" i="0">
                <a:solidFill>
                  <a:schemeClr val="tx1"/>
                </a:solidFill>
                <a:latin typeface="DejaVu Sans"/>
                <a:cs typeface="DejaVu Sans"/>
              </a:defRPr>
            </a:lvl1pPr>
          </a:lstStyle>
          <a:p>
            <a:endParaRPr/>
          </a:p>
        </p:txBody>
      </p:sp>
      <p:sp>
        <p:nvSpPr>
          <p:cNvPr id="3" name="Holder 3"/>
          <p:cNvSpPr>
            <a:spLocks noGrp="1"/>
          </p:cNvSpPr>
          <p:nvPr>
            <p:ph type="body" idx="1"/>
          </p:nvPr>
        </p:nvSpPr>
        <p:spPr>
          <a:xfrm>
            <a:off x="1537336" y="3453420"/>
            <a:ext cx="9892027" cy="3280409"/>
          </a:xfrm>
          <a:prstGeom prst="rect">
            <a:avLst/>
          </a:prstGeom>
        </p:spPr>
        <p:txBody>
          <a:bodyPr wrap="square" lIns="0" tIns="0" rIns="0" bIns="0">
            <a:spAutoFit/>
          </a:bodyPr>
          <a:lstStyle>
            <a:lvl1pPr>
              <a:defRPr sz="2050" b="0" i="0">
                <a:solidFill>
                  <a:schemeClr val="tx1"/>
                </a:solidFill>
                <a:latin typeface="DejaVu Sans"/>
                <a:cs typeface="DejaVu Sans"/>
              </a:defRPr>
            </a:lvl1pPr>
          </a:lstStyle>
          <a:p>
            <a:endParaRPr/>
          </a:p>
        </p:txBody>
      </p:sp>
      <p:sp>
        <p:nvSpPr>
          <p:cNvPr id="4" name="Holder 4"/>
          <p:cNvSpPr>
            <a:spLocks noGrp="1"/>
          </p:cNvSpPr>
          <p:nvPr>
            <p:ph type="ftr" sz="quarter" idx="5"/>
          </p:nvPr>
        </p:nvSpPr>
        <p:spPr>
          <a:xfrm>
            <a:off x="1949451" y="9169418"/>
            <a:ext cx="6140450" cy="360679"/>
          </a:xfrm>
          <a:prstGeom prst="rect">
            <a:avLst/>
          </a:prstGeom>
        </p:spPr>
        <p:txBody>
          <a:bodyPr wrap="square" lIns="0" tIns="0" rIns="0" bIns="0">
            <a:spAutoFit/>
          </a:bodyPr>
          <a:lstStyle>
            <a:lvl1pPr>
              <a:defRPr sz="1200" b="0" i="0">
                <a:solidFill>
                  <a:srgbClr val="3C3C3C"/>
                </a:solidFill>
                <a:latin typeface="DejaVu Sans"/>
                <a:cs typeface="DejaVu Sans"/>
              </a:defRPr>
            </a:lvl1p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5" name="Holder 5"/>
          <p:cNvSpPr>
            <a:spLocks noGrp="1"/>
          </p:cNvSpPr>
          <p:nvPr>
            <p:ph type="dt" sz="half" idx="6"/>
          </p:nvPr>
        </p:nvSpPr>
        <p:spPr>
          <a:xfrm>
            <a:off x="11455409" y="9339595"/>
            <a:ext cx="393700" cy="177800"/>
          </a:xfrm>
          <a:prstGeom prst="rect">
            <a:avLst/>
          </a:prstGeom>
        </p:spPr>
        <p:txBody>
          <a:bodyPr wrap="square" lIns="0" tIns="0" rIns="0" bIns="0">
            <a:spAutoFit/>
          </a:bodyPr>
          <a:lstStyle>
            <a:lvl1pPr>
              <a:defRPr sz="1200" b="0" i="0">
                <a:solidFill>
                  <a:srgbClr val="3C3C3C"/>
                </a:solidFill>
                <a:latin typeface="DejaVu Sans"/>
                <a:cs typeface="DejaVu Sans"/>
              </a:defRPr>
            </a:lvl1pPr>
          </a:lstStyle>
          <a:p>
            <a:pPr marL="12700">
              <a:lnSpc>
                <a:spcPct val="100000"/>
              </a:lnSpc>
            </a:pPr>
            <a:r>
              <a:rPr spc="-55" dirty="0"/>
              <a:t>P</a:t>
            </a:r>
            <a:r>
              <a:rPr spc="-20" dirty="0"/>
              <a:t>a</a:t>
            </a:r>
            <a:r>
              <a:rPr spc="-15" dirty="0"/>
              <a:t>g</a:t>
            </a:r>
            <a:r>
              <a:rPr dirty="0"/>
              <a:t>e</a:t>
            </a:r>
          </a:p>
        </p:txBody>
      </p:sp>
      <p:sp>
        <p:nvSpPr>
          <p:cNvPr id="6" name="Holder 6"/>
          <p:cNvSpPr>
            <a:spLocks noGrp="1"/>
          </p:cNvSpPr>
          <p:nvPr>
            <p:ph type="sldNum" sz="quarter" idx="7"/>
          </p:nvPr>
        </p:nvSpPr>
        <p:spPr>
          <a:xfrm>
            <a:off x="9336024" y="9041320"/>
            <a:ext cx="2982341" cy="48609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‹Nr.›</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1082752" y="1907925"/>
            <a:ext cx="8528623" cy="2105757"/>
          </a:xfrm>
        </p:spPr>
        <p:txBody>
          <a:bodyPr/>
          <a:lstStyle/>
          <a:p>
            <a:endParaRPr lang="en-GB" b="0" dirty="0"/>
          </a:p>
          <a:p>
            <a:endParaRPr lang="en-GB" b="0" dirty="0"/>
          </a:p>
          <a:p>
            <a:endParaRPr lang="en-GB" b="0" dirty="0"/>
          </a:p>
          <a:p>
            <a:endParaRPr lang="en-GB" b="0" dirty="0"/>
          </a:p>
        </p:txBody>
      </p:sp>
      <p:sp>
        <p:nvSpPr>
          <p:cNvPr id="3" name="Fußzeilenplatzhalter 2"/>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pic>
        <p:nvPicPr>
          <p:cNvPr id="4" name="Grafik 1" descr="P:\S4D4C\6.4 Comm set up\Logos Projekt\20180226_ZSI_S4D4CLogo\003_ZSI_S4D4CLogo_mitClaim\ZSI_S4D4CLogo_mitClaim_4c_RGB.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66926" y="1764582"/>
            <a:ext cx="8064936" cy="5341953"/>
          </a:xfrm>
          <a:prstGeom prst="rect">
            <a:avLst/>
          </a:prstGeom>
          <a:noFill/>
          <a:ln>
            <a:noFill/>
          </a:ln>
        </p:spPr>
      </p:pic>
      <p:sp>
        <p:nvSpPr>
          <p:cNvPr id="5" name="Rechteck 4"/>
          <p:cNvSpPr/>
          <p:nvPr/>
        </p:nvSpPr>
        <p:spPr>
          <a:xfrm>
            <a:off x="578694" y="468437"/>
            <a:ext cx="11881320" cy="12961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6" name="Textfeld 5"/>
          <p:cNvSpPr txBox="1"/>
          <p:nvPr/>
        </p:nvSpPr>
        <p:spPr>
          <a:xfrm>
            <a:off x="10586435" y="564403"/>
            <a:ext cx="184731" cy="369332"/>
          </a:xfrm>
          <a:prstGeom prst="rect">
            <a:avLst/>
          </a:prstGeom>
          <a:noFill/>
        </p:spPr>
        <p:txBody>
          <a:bodyPr wrap="none" rtlCol="0">
            <a:spAutoFit/>
          </a:bodyPr>
          <a:lstStyle/>
          <a:p>
            <a:endParaRPr lang="de-DE" dirty="0"/>
          </a:p>
        </p:txBody>
      </p:sp>
      <p:sp>
        <p:nvSpPr>
          <p:cNvPr id="7" name="Textfeld 6"/>
          <p:cNvSpPr txBox="1"/>
          <p:nvPr/>
        </p:nvSpPr>
        <p:spPr>
          <a:xfrm>
            <a:off x="4123107" y="1100587"/>
            <a:ext cx="184731" cy="369332"/>
          </a:xfrm>
          <a:prstGeom prst="rect">
            <a:avLst/>
          </a:prstGeom>
          <a:noFill/>
        </p:spPr>
        <p:txBody>
          <a:bodyPr wrap="none" rtlCol="0">
            <a:spAutoFit/>
          </a:bodyPr>
          <a:lstStyle/>
          <a:p>
            <a:endParaRPr lang="de-DE" dirty="0"/>
          </a:p>
        </p:txBody>
      </p:sp>
      <p:sp>
        <p:nvSpPr>
          <p:cNvPr id="8" name="Textfeld 7"/>
          <p:cNvSpPr txBox="1"/>
          <p:nvPr/>
        </p:nvSpPr>
        <p:spPr>
          <a:xfrm>
            <a:off x="3558624" y="1128807"/>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3258738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1082752" y="1907925"/>
            <a:ext cx="8528623" cy="2105757"/>
          </a:xfrm>
        </p:spPr>
        <p:txBody>
          <a:bodyPr/>
          <a:lstStyle/>
          <a:p>
            <a:endParaRPr lang="en-GB" b="0" dirty="0"/>
          </a:p>
          <a:p>
            <a:endParaRPr lang="en-GB" b="0" dirty="0"/>
          </a:p>
          <a:p>
            <a:endParaRPr lang="en-GB" b="0" dirty="0"/>
          </a:p>
          <a:p>
            <a:endParaRPr lang="en-GB" b="0" dirty="0"/>
          </a:p>
        </p:txBody>
      </p:sp>
      <p:sp>
        <p:nvSpPr>
          <p:cNvPr id="3" name="Fußzeilenplatzhalter 2"/>
          <p:cNvSpPr>
            <a:spLocks noGrp="1"/>
          </p:cNvSpPr>
          <p:nvPr>
            <p:ph type="ftr" sz="quarter" idx="3"/>
          </p:nvPr>
        </p:nvSpPr>
        <p:spPr/>
        <p:txBody>
          <a:bodyPr/>
          <a:lstStyle/>
          <a:p>
            <a:r>
              <a:rPr lang="en-GB"/>
              <a:t>This project has received funding from the European Union’s Horizon 2020 research and innovation programme under grant agreement No 770342.</a:t>
            </a:r>
            <a:endParaRPr lang="en-GB" dirty="0"/>
          </a:p>
        </p:txBody>
      </p:sp>
      <p:pic>
        <p:nvPicPr>
          <p:cNvPr id="4" name="Grafik 1" descr="P:\S4D4C\6.4 Comm set up\Logos Projekt\20180226_ZSI_S4D4CLogo\003_ZSI_S4D4CLogo_mitClaim\ZSI_S4D4CLogo_mitClaim_4c_RGB.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66926" y="1764582"/>
            <a:ext cx="8064936" cy="5341953"/>
          </a:xfrm>
          <a:prstGeom prst="rect">
            <a:avLst/>
          </a:prstGeom>
          <a:noFill/>
          <a:ln>
            <a:noFill/>
          </a:ln>
        </p:spPr>
      </p:pic>
      <p:sp>
        <p:nvSpPr>
          <p:cNvPr id="5" name="Rechteck 4"/>
          <p:cNvSpPr/>
          <p:nvPr/>
        </p:nvSpPr>
        <p:spPr>
          <a:xfrm>
            <a:off x="578694" y="468437"/>
            <a:ext cx="11881320" cy="12961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6" name="Textfeld 5"/>
          <p:cNvSpPr txBox="1"/>
          <p:nvPr/>
        </p:nvSpPr>
        <p:spPr>
          <a:xfrm>
            <a:off x="10586435" y="564403"/>
            <a:ext cx="184731" cy="369332"/>
          </a:xfrm>
          <a:prstGeom prst="rect">
            <a:avLst/>
          </a:prstGeom>
          <a:noFill/>
        </p:spPr>
        <p:txBody>
          <a:bodyPr wrap="none" rtlCol="0">
            <a:spAutoFit/>
          </a:bodyPr>
          <a:lstStyle/>
          <a:p>
            <a:endParaRPr lang="de-DE" dirty="0"/>
          </a:p>
        </p:txBody>
      </p:sp>
      <p:sp>
        <p:nvSpPr>
          <p:cNvPr id="7" name="Textfeld 6"/>
          <p:cNvSpPr txBox="1"/>
          <p:nvPr/>
        </p:nvSpPr>
        <p:spPr>
          <a:xfrm>
            <a:off x="4123107" y="1100587"/>
            <a:ext cx="184731" cy="369332"/>
          </a:xfrm>
          <a:prstGeom prst="rect">
            <a:avLst/>
          </a:prstGeom>
          <a:noFill/>
        </p:spPr>
        <p:txBody>
          <a:bodyPr wrap="none" rtlCol="0">
            <a:spAutoFit/>
          </a:bodyPr>
          <a:lstStyle/>
          <a:p>
            <a:endParaRPr lang="de-DE" dirty="0"/>
          </a:p>
        </p:txBody>
      </p:sp>
      <p:sp>
        <p:nvSpPr>
          <p:cNvPr id="8" name="Textfeld 7"/>
          <p:cNvSpPr txBox="1"/>
          <p:nvPr/>
        </p:nvSpPr>
        <p:spPr>
          <a:xfrm>
            <a:off x="3558624" y="1128807"/>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3882940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58244" y="2098577"/>
            <a:ext cx="10506706" cy="1034129"/>
          </a:xfrm>
          <a:prstGeom prst="rect">
            <a:avLst/>
          </a:prstGeom>
        </p:spPr>
        <p:txBody>
          <a:bodyPr vert="horz" wrap="square" lIns="0" tIns="0" rIns="0" bIns="0" rtlCol="0">
            <a:spAutoFit/>
          </a:bodyPr>
          <a:lstStyle/>
          <a:p>
            <a:pPr marL="12700" marR="5080">
              <a:lnSpc>
                <a:spcPct val="119900"/>
              </a:lnSpc>
            </a:pPr>
            <a:r>
              <a:rPr lang="cs-CZ" sz="2800" b="1" spc="-10" dirty="0" err="1">
                <a:latin typeface="DejaVu Sans"/>
                <a:cs typeface="DejaVu Sans"/>
              </a:rPr>
              <a:t>Water</a:t>
            </a:r>
            <a:r>
              <a:rPr lang="cs-CZ" sz="2800" b="1" spc="-10" dirty="0">
                <a:latin typeface="DejaVu Sans"/>
                <a:cs typeface="DejaVu Sans"/>
              </a:rPr>
              <a:t> </a:t>
            </a:r>
            <a:r>
              <a:rPr lang="cs-CZ" sz="2800" b="1" spc="-10" dirty="0" err="1">
                <a:latin typeface="DejaVu Sans"/>
                <a:cs typeface="DejaVu Sans"/>
              </a:rPr>
              <a:t>Diplomacy</a:t>
            </a:r>
            <a:r>
              <a:rPr lang="cs-CZ" sz="2800" b="1" spc="-10" dirty="0">
                <a:latin typeface="DejaVu Sans"/>
                <a:cs typeface="DejaVu Sans"/>
              </a:rPr>
              <a:t> and </a:t>
            </a:r>
            <a:r>
              <a:rPr lang="cs-CZ" sz="2800" b="1" spc="-10" dirty="0" err="1">
                <a:latin typeface="DejaVu Sans"/>
                <a:cs typeface="DejaVu Sans"/>
              </a:rPr>
              <a:t>its</a:t>
            </a:r>
            <a:r>
              <a:rPr lang="cs-CZ" sz="2800" b="1" spc="-10" dirty="0">
                <a:latin typeface="DejaVu Sans"/>
                <a:cs typeface="DejaVu Sans"/>
              </a:rPr>
              <a:t> </a:t>
            </a:r>
            <a:r>
              <a:rPr lang="cs-CZ" sz="2800" b="1" spc="-10" dirty="0" err="1">
                <a:latin typeface="DejaVu Sans"/>
                <a:cs typeface="DejaVu Sans"/>
              </a:rPr>
              <a:t>Future</a:t>
            </a:r>
            <a:r>
              <a:rPr lang="cs-CZ" sz="2800" b="1" spc="-10" dirty="0">
                <a:latin typeface="DejaVu Sans"/>
                <a:cs typeface="DejaVu Sans"/>
              </a:rPr>
              <a:t> in </a:t>
            </a:r>
            <a:r>
              <a:rPr lang="cs-CZ" sz="2800" b="1" spc="-10" dirty="0" err="1">
                <a:latin typeface="DejaVu Sans"/>
                <a:cs typeface="DejaVu Sans"/>
              </a:rPr>
              <a:t>the</a:t>
            </a:r>
            <a:r>
              <a:rPr lang="cs-CZ" sz="2800" b="1" spc="-10" dirty="0">
                <a:latin typeface="DejaVu Sans"/>
                <a:cs typeface="DejaVu Sans"/>
              </a:rPr>
              <a:t> </a:t>
            </a:r>
            <a:r>
              <a:rPr lang="cs-CZ" sz="2800" b="1" spc="-10" dirty="0" err="1">
                <a:latin typeface="DejaVu Sans"/>
                <a:cs typeface="DejaVu Sans"/>
              </a:rPr>
              <a:t>National</a:t>
            </a:r>
            <a:r>
              <a:rPr lang="cs-CZ" sz="2800" b="1" spc="-10" dirty="0">
                <a:latin typeface="DejaVu Sans"/>
                <a:cs typeface="DejaVu Sans"/>
              </a:rPr>
              <a:t>, </a:t>
            </a:r>
            <a:r>
              <a:rPr lang="cs-CZ" sz="2800" b="1" spc="-10" dirty="0" err="1">
                <a:latin typeface="DejaVu Sans"/>
                <a:cs typeface="DejaVu Sans"/>
              </a:rPr>
              <a:t>Regional</a:t>
            </a:r>
            <a:r>
              <a:rPr lang="cs-CZ" sz="2800" b="1" spc="-10" dirty="0">
                <a:latin typeface="DejaVu Sans"/>
                <a:cs typeface="DejaVu Sans"/>
              </a:rPr>
              <a:t>, </a:t>
            </a:r>
            <a:r>
              <a:rPr lang="cs-CZ" sz="2800" b="1" spc="-10" dirty="0" err="1">
                <a:latin typeface="DejaVu Sans"/>
                <a:cs typeface="DejaVu Sans"/>
              </a:rPr>
              <a:t>European</a:t>
            </a:r>
            <a:r>
              <a:rPr lang="cs-CZ" sz="2800" b="1" spc="-10" dirty="0">
                <a:latin typeface="DejaVu Sans"/>
                <a:cs typeface="DejaVu Sans"/>
              </a:rPr>
              <a:t> and </a:t>
            </a:r>
            <a:r>
              <a:rPr lang="cs-CZ" sz="2800" b="1" spc="-10" dirty="0" err="1">
                <a:latin typeface="DejaVu Sans"/>
                <a:cs typeface="DejaVu Sans"/>
              </a:rPr>
              <a:t>Global</a:t>
            </a:r>
            <a:r>
              <a:rPr lang="cs-CZ" sz="2800" b="1" spc="-10" dirty="0">
                <a:latin typeface="DejaVu Sans"/>
                <a:cs typeface="DejaVu Sans"/>
              </a:rPr>
              <a:t> </a:t>
            </a:r>
            <a:r>
              <a:rPr lang="cs-CZ" sz="2800" b="1" spc="-10" dirty="0" err="1">
                <a:latin typeface="DejaVu Sans"/>
                <a:cs typeface="DejaVu Sans"/>
              </a:rPr>
              <a:t>Environment</a:t>
            </a:r>
            <a:endParaRPr sz="2800" dirty="0">
              <a:latin typeface="DejaVu Sans"/>
              <a:cs typeface="DejaVu Sans"/>
            </a:endParaRPr>
          </a:p>
        </p:txBody>
      </p:sp>
      <p:sp>
        <p:nvSpPr>
          <p:cNvPr id="4" name="object 4"/>
          <p:cNvSpPr txBox="1">
            <a:spLocks noGrp="1"/>
          </p:cNvSpPr>
          <p:nvPr>
            <p:ph type="ftr" sz="quarter" idx="5"/>
          </p:nvPr>
        </p:nvSpPr>
        <p:spPr>
          <a:prstGeom prst="rect">
            <a:avLst/>
          </a:prstGeom>
        </p:spPr>
        <p:txBody>
          <a:bodyPr vert="horz" wrap="square" lIns="0" tIns="0" rIns="0" bIns="0" rtlCol="0">
            <a:spAutoFit/>
          </a:body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3" name="object 3"/>
          <p:cNvSpPr txBox="1"/>
          <p:nvPr/>
        </p:nvSpPr>
        <p:spPr>
          <a:xfrm>
            <a:off x="1185376" y="7232447"/>
            <a:ext cx="10506706" cy="1551194"/>
          </a:xfrm>
          <a:prstGeom prst="rect">
            <a:avLst/>
          </a:prstGeom>
        </p:spPr>
        <p:txBody>
          <a:bodyPr vert="horz" wrap="square" lIns="0" tIns="0" rIns="0" bIns="0" rtlCol="0">
            <a:spAutoFit/>
          </a:bodyPr>
          <a:lstStyle/>
          <a:p>
            <a:pPr marL="12700" marR="5080">
              <a:lnSpc>
                <a:spcPct val="119900"/>
              </a:lnSpc>
            </a:pPr>
            <a:endParaRPr lang="cs-CZ" sz="2800" dirty="0">
              <a:latin typeface="DejaVu Sans"/>
              <a:cs typeface="DejaVu Sans"/>
            </a:endParaRPr>
          </a:p>
          <a:p>
            <a:pPr marL="12700" marR="5080">
              <a:lnSpc>
                <a:spcPct val="119900"/>
              </a:lnSpc>
            </a:pPr>
            <a:r>
              <a:rPr lang="cs-CZ" sz="2800" dirty="0">
                <a:latin typeface="DejaVu Sans"/>
                <a:cs typeface="DejaVu Sans"/>
              </a:rPr>
              <a:t>Case study </a:t>
            </a:r>
            <a:r>
              <a:rPr lang="cs-CZ" sz="2800" dirty="0" err="1">
                <a:latin typeface="DejaVu Sans"/>
                <a:cs typeface="DejaVu Sans"/>
              </a:rPr>
              <a:t>authors</a:t>
            </a:r>
            <a:r>
              <a:rPr lang="cs-CZ" sz="2800" dirty="0">
                <a:latin typeface="DejaVu Sans"/>
                <a:cs typeface="DejaVu Sans"/>
              </a:rPr>
              <a:t>: </a:t>
            </a:r>
            <a:r>
              <a:rPr lang="cs-CZ" sz="2800" dirty="0" err="1">
                <a:latin typeface="DejaVu Sans"/>
                <a:cs typeface="DejaVu Sans"/>
              </a:rPr>
              <a:t>Eliska</a:t>
            </a:r>
            <a:r>
              <a:rPr lang="cs-CZ" sz="2800" dirty="0">
                <a:latin typeface="DejaVu Sans"/>
                <a:cs typeface="DejaVu Sans"/>
              </a:rPr>
              <a:t> </a:t>
            </a:r>
            <a:r>
              <a:rPr lang="cs-CZ" sz="2800" dirty="0" err="1">
                <a:latin typeface="DejaVu Sans"/>
                <a:cs typeface="DejaVu Sans"/>
              </a:rPr>
              <a:t>Tomalova</a:t>
            </a:r>
            <a:r>
              <a:rPr lang="cs-CZ" sz="2800" dirty="0">
                <a:latin typeface="DejaVu Sans"/>
                <a:cs typeface="DejaVu Sans"/>
              </a:rPr>
              <a:t>, </a:t>
            </a:r>
            <a:r>
              <a:rPr lang="cs-CZ" sz="2800" dirty="0" err="1">
                <a:latin typeface="DejaVu Sans"/>
                <a:cs typeface="DejaVu Sans"/>
              </a:rPr>
              <a:t>Eliska</a:t>
            </a:r>
            <a:r>
              <a:rPr lang="cs-CZ" sz="2800" dirty="0">
                <a:latin typeface="DejaVu Sans"/>
                <a:cs typeface="DejaVu Sans"/>
              </a:rPr>
              <a:t> </a:t>
            </a:r>
            <a:r>
              <a:rPr lang="cs-CZ" sz="2800" dirty="0" err="1">
                <a:latin typeface="DejaVu Sans"/>
                <a:cs typeface="DejaVu Sans"/>
              </a:rPr>
              <a:t>Cernovska</a:t>
            </a:r>
            <a:r>
              <a:rPr lang="cs-CZ" sz="2800" dirty="0">
                <a:latin typeface="DejaVu Sans"/>
                <a:cs typeface="DejaVu Sans"/>
              </a:rPr>
              <a:t>, </a:t>
            </a:r>
            <a:r>
              <a:rPr lang="cs-CZ" sz="2800" dirty="0" err="1">
                <a:latin typeface="DejaVu Sans"/>
                <a:cs typeface="DejaVu Sans"/>
              </a:rPr>
              <a:t>Ewert</a:t>
            </a:r>
            <a:r>
              <a:rPr lang="cs-CZ" sz="2800" dirty="0">
                <a:latin typeface="DejaVu Sans"/>
                <a:cs typeface="DejaVu Sans"/>
              </a:rPr>
              <a:t> </a:t>
            </a:r>
            <a:r>
              <a:rPr lang="cs-CZ" sz="2800" dirty="0" err="1">
                <a:latin typeface="DejaVu Sans"/>
                <a:cs typeface="DejaVu Sans"/>
              </a:rPr>
              <a:t>Aukes</a:t>
            </a:r>
            <a:r>
              <a:rPr lang="cs-CZ" sz="2800" dirty="0">
                <a:latin typeface="DejaVu Sans"/>
                <a:cs typeface="DejaVu Sans"/>
              </a:rPr>
              <a:t>, </a:t>
            </a:r>
            <a:r>
              <a:rPr lang="cs-CZ" sz="2800" dirty="0" err="1">
                <a:latin typeface="DejaVu Sans"/>
                <a:cs typeface="DejaVu Sans"/>
              </a:rPr>
              <a:t>Jasper</a:t>
            </a:r>
            <a:r>
              <a:rPr lang="cs-CZ" sz="2800" dirty="0">
                <a:latin typeface="DejaVu Sans"/>
                <a:cs typeface="DejaVu Sans"/>
              </a:rPr>
              <a:t> Montana</a:t>
            </a:r>
            <a:endParaRPr sz="2800" dirty="0">
              <a:latin typeface="DejaVu Sans"/>
              <a:cs typeface="DejaVu Sans"/>
            </a:endParaRPr>
          </a:p>
        </p:txBody>
      </p:sp>
      <p:pic>
        <p:nvPicPr>
          <p:cNvPr id="8" name="Obrázek 7"/>
          <p:cNvPicPr>
            <a:picLocks noChangeAspect="1"/>
          </p:cNvPicPr>
          <p:nvPr/>
        </p:nvPicPr>
        <p:blipFill rotWithShape="1">
          <a:blip r:embed="rId3"/>
          <a:srcRect l="48238" t="32241" r="19442" b="12389"/>
          <a:stretch/>
        </p:blipFill>
        <p:spPr>
          <a:xfrm>
            <a:off x="8388350" y="3372850"/>
            <a:ext cx="4191000" cy="4038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58244" y="2098577"/>
            <a:ext cx="7382506" cy="430887"/>
          </a:xfrm>
          <a:prstGeom prst="rect">
            <a:avLst/>
          </a:prstGeom>
        </p:spPr>
        <p:txBody>
          <a:bodyPr vert="horz" wrap="square" lIns="0" tIns="0" rIns="0" bIns="0" rtlCol="0">
            <a:spAutoFit/>
          </a:bodyPr>
          <a:lstStyle/>
          <a:p>
            <a:pPr marL="12700">
              <a:lnSpc>
                <a:spcPct val="100000"/>
              </a:lnSpc>
            </a:pPr>
            <a:r>
              <a:rPr lang="cs-CZ" sz="2800" b="1" spc="-10" dirty="0" err="1">
                <a:latin typeface="DejaVu Sans"/>
                <a:cs typeface="DejaVu Sans"/>
              </a:rPr>
              <a:t>Water</a:t>
            </a:r>
            <a:r>
              <a:rPr lang="cs-CZ" sz="2800" b="1" spc="-10" dirty="0">
                <a:latin typeface="DejaVu Sans"/>
                <a:cs typeface="DejaVu Sans"/>
              </a:rPr>
              <a:t> </a:t>
            </a:r>
            <a:r>
              <a:rPr lang="cs-CZ" sz="2800" b="1" spc="-10" dirty="0" err="1">
                <a:latin typeface="DejaVu Sans"/>
                <a:cs typeface="DejaVu Sans"/>
              </a:rPr>
              <a:t>Security</a:t>
            </a:r>
            <a:r>
              <a:rPr lang="cs-CZ" sz="2800" b="1" spc="-10" dirty="0">
                <a:latin typeface="DejaVu Sans"/>
                <a:cs typeface="DejaVu Sans"/>
              </a:rPr>
              <a:t> and </a:t>
            </a:r>
            <a:r>
              <a:rPr lang="cs-CZ" sz="2800" b="1" spc="-10" dirty="0" err="1">
                <a:latin typeface="DejaVu Sans"/>
                <a:cs typeface="DejaVu Sans"/>
              </a:rPr>
              <a:t>Water</a:t>
            </a:r>
            <a:r>
              <a:rPr lang="cs-CZ" sz="2800" b="1" spc="-10" dirty="0">
                <a:latin typeface="DejaVu Sans"/>
                <a:cs typeface="DejaVu Sans"/>
              </a:rPr>
              <a:t> </a:t>
            </a:r>
            <a:r>
              <a:rPr lang="cs-CZ" sz="2800" b="1" spc="-10" dirty="0" err="1">
                <a:latin typeface="DejaVu Sans"/>
                <a:cs typeface="DejaVu Sans"/>
              </a:rPr>
              <a:t>Diplomacy</a:t>
            </a:r>
            <a:endParaRPr sz="2800" dirty="0">
              <a:latin typeface="DejaVu Sans"/>
              <a:cs typeface="DejaVu Sans"/>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6" name="object 6"/>
          <p:cNvSpPr txBox="1">
            <a:spLocks noGrp="1"/>
          </p:cNvSpPr>
          <p:nvPr>
            <p:ph type="dt" sz="half" idx="6"/>
          </p:nvPr>
        </p:nvSpPr>
        <p:spPr>
          <a:xfrm>
            <a:off x="11455408" y="9339595"/>
            <a:ext cx="742941" cy="184666"/>
          </a:xfrm>
          <a:prstGeom prst="rect">
            <a:avLst/>
          </a:prstGeom>
        </p:spPr>
        <p:txBody>
          <a:bodyPr vert="horz" wrap="square" lIns="0" tIns="0" rIns="0" bIns="0" rtlCol="0">
            <a:spAutoFit/>
          </a:bodyPr>
          <a:lstStyle/>
          <a:p>
            <a:pPr marL="12700">
              <a:lnSpc>
                <a:spcPct val="100000"/>
              </a:lnSpc>
            </a:pPr>
            <a:r>
              <a:rPr spc="-55" dirty="0"/>
              <a:t>P</a:t>
            </a:r>
            <a:r>
              <a:rPr spc="-20" dirty="0"/>
              <a:t>a</a:t>
            </a:r>
            <a:r>
              <a:rPr spc="-15" dirty="0"/>
              <a:t>g</a:t>
            </a:r>
            <a:r>
              <a:rPr dirty="0"/>
              <a:t>e</a:t>
            </a:r>
            <a:r>
              <a:rPr lang="cs-CZ" dirty="0"/>
              <a:t> 1</a:t>
            </a:r>
          </a:p>
        </p:txBody>
      </p:sp>
      <p:sp>
        <p:nvSpPr>
          <p:cNvPr id="4" name="object 4"/>
          <p:cNvSpPr txBox="1"/>
          <p:nvPr/>
        </p:nvSpPr>
        <p:spPr>
          <a:xfrm>
            <a:off x="1158244" y="2727325"/>
            <a:ext cx="10690865" cy="6594113"/>
          </a:xfrm>
          <a:prstGeom prst="rect">
            <a:avLst/>
          </a:prstGeom>
        </p:spPr>
        <p:txBody>
          <a:bodyPr vert="horz" wrap="square" lIns="0" tIns="0" rIns="0" bIns="0" rtlCol="0">
            <a:spAutoFit/>
          </a:bodyPr>
          <a:lstStyle/>
          <a:p>
            <a:pPr marL="289560" indent="-214629">
              <a:lnSpc>
                <a:spcPct val="100000"/>
              </a:lnSpc>
              <a:spcBef>
                <a:spcPts val="1200"/>
              </a:spcBef>
              <a:buSzPct val="143902"/>
              <a:buFont typeface="Liberation Sans"/>
              <a:buChar char="•"/>
              <a:tabLst>
                <a:tab pos="289560" algn="l"/>
              </a:tabLst>
            </a:pPr>
            <a:r>
              <a:rPr lang="cs-CZ" sz="2050" dirty="0" err="1">
                <a:latin typeface="DejaVu Sans"/>
                <a:cs typeface="DejaVu Sans"/>
              </a:rPr>
              <a:t>Water</a:t>
            </a:r>
            <a:r>
              <a:rPr lang="cs-CZ" sz="2050" dirty="0">
                <a:latin typeface="DejaVu Sans"/>
                <a:cs typeface="DejaVu Sans"/>
              </a:rPr>
              <a:t> as a </a:t>
            </a:r>
            <a:r>
              <a:rPr lang="cs-CZ" sz="2050" dirty="0" err="1">
                <a:latin typeface="DejaVu Sans"/>
                <a:cs typeface="DejaVu Sans"/>
              </a:rPr>
              <a:t>trigger</a:t>
            </a:r>
            <a:r>
              <a:rPr lang="cs-CZ" sz="2050" dirty="0">
                <a:latin typeface="DejaVu Sans"/>
                <a:cs typeface="DejaVu Sans"/>
              </a:rPr>
              <a:t> </a:t>
            </a:r>
            <a:r>
              <a:rPr lang="cs-CZ" sz="2050" dirty="0" err="1">
                <a:latin typeface="DejaVu Sans"/>
                <a:cs typeface="DejaVu Sans"/>
              </a:rPr>
              <a:t>of</a:t>
            </a:r>
            <a:r>
              <a:rPr lang="cs-CZ" sz="2050" dirty="0">
                <a:latin typeface="DejaVu Sans"/>
                <a:cs typeface="DejaVu Sans"/>
              </a:rPr>
              <a:t> a </a:t>
            </a:r>
            <a:r>
              <a:rPr lang="cs-CZ" sz="2050" dirty="0" err="1">
                <a:latin typeface="DejaVu Sans"/>
                <a:cs typeface="DejaVu Sans"/>
              </a:rPr>
              <a:t>conflict</a:t>
            </a: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r>
              <a:rPr lang="cs-CZ" sz="2050" dirty="0" err="1">
                <a:latin typeface="DejaVu Sans"/>
                <a:cs typeface="DejaVu Sans"/>
              </a:rPr>
              <a:t>Water</a:t>
            </a:r>
            <a:r>
              <a:rPr lang="cs-CZ" sz="2050" dirty="0">
                <a:latin typeface="DejaVu Sans"/>
                <a:cs typeface="DejaVu Sans"/>
              </a:rPr>
              <a:t> as a </a:t>
            </a:r>
            <a:r>
              <a:rPr lang="cs-CZ" sz="2050" dirty="0" err="1">
                <a:latin typeface="DejaVu Sans"/>
                <a:cs typeface="DejaVu Sans"/>
              </a:rPr>
              <a:t>weapon</a:t>
            </a: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resources</a:t>
            </a:r>
            <a:r>
              <a:rPr lang="cs-CZ" sz="2050" dirty="0">
                <a:latin typeface="DejaVu Sans"/>
                <a:cs typeface="DejaVu Sans"/>
              </a:rPr>
              <a:t>/</a:t>
            </a:r>
            <a:r>
              <a:rPr lang="cs-CZ" sz="2050" dirty="0" err="1">
                <a:latin typeface="DejaVu Sans"/>
                <a:cs typeface="DejaVu Sans"/>
              </a:rPr>
              <a:t>infrastructure</a:t>
            </a:r>
            <a:r>
              <a:rPr lang="cs-CZ" sz="2050" dirty="0">
                <a:latin typeface="DejaVu Sans"/>
                <a:cs typeface="DejaVu Sans"/>
              </a:rPr>
              <a:t> as a </a:t>
            </a:r>
            <a:r>
              <a:rPr lang="cs-CZ" sz="2050" dirty="0" err="1">
                <a:latin typeface="DejaVu Sans"/>
                <a:cs typeface="DejaVu Sans"/>
              </a:rPr>
              <a:t>causality</a:t>
            </a:r>
            <a:r>
              <a:rPr lang="cs-CZ" sz="2050" dirty="0">
                <a:latin typeface="DejaVu Sans"/>
                <a:cs typeface="DejaVu Sans"/>
              </a:rPr>
              <a:t> </a:t>
            </a:r>
            <a:r>
              <a:rPr lang="cs-CZ" sz="2050" dirty="0" err="1">
                <a:latin typeface="DejaVu Sans"/>
                <a:cs typeface="DejaVu Sans"/>
              </a:rPr>
              <a:t>of</a:t>
            </a:r>
            <a:r>
              <a:rPr lang="cs-CZ" sz="2050" dirty="0">
                <a:latin typeface="DejaVu Sans"/>
                <a:cs typeface="DejaVu Sans"/>
              </a:rPr>
              <a:t> a </a:t>
            </a:r>
            <a:r>
              <a:rPr lang="cs-CZ" sz="2050" dirty="0" err="1">
                <a:latin typeface="DejaVu Sans"/>
                <a:cs typeface="DejaVu Sans"/>
              </a:rPr>
              <a:t>conflict</a:t>
            </a:r>
            <a:endParaRPr lang="cs-CZ" sz="2050" dirty="0">
              <a:latin typeface="DejaVu Sans"/>
              <a:cs typeface="DejaVu Sans"/>
            </a:endParaRPr>
          </a:p>
          <a:p>
            <a:pPr marL="74931">
              <a:lnSpc>
                <a:spcPct val="100000"/>
              </a:lnSpc>
              <a:spcBef>
                <a:spcPts val="1200"/>
              </a:spcBef>
              <a:buSzPct val="143902"/>
              <a:tabLst>
                <a:tab pos="289560" algn="l"/>
              </a:tabLst>
            </a:pPr>
            <a:r>
              <a:rPr lang="cs-CZ" sz="2050" dirty="0">
                <a:latin typeface="DejaVu Sans"/>
                <a:cs typeface="DejaVu Sans"/>
              </a:rPr>
              <a:t>(</a:t>
            </a:r>
            <a:r>
              <a:rPr lang="cs-CZ" sz="2050" dirty="0" err="1">
                <a:latin typeface="DejaVu Sans"/>
                <a:cs typeface="DejaVu Sans"/>
              </a:rPr>
              <a:t>Pacific</a:t>
            </a:r>
            <a:r>
              <a:rPr lang="cs-CZ" sz="2050" dirty="0">
                <a:latin typeface="DejaVu Sans"/>
                <a:cs typeface="DejaVu Sans"/>
              </a:rPr>
              <a:t> Institute, </a:t>
            </a:r>
            <a:r>
              <a:rPr lang="cs-CZ" sz="2050" dirty="0" err="1">
                <a:latin typeface="DejaVu Sans"/>
                <a:cs typeface="DejaVu Sans"/>
              </a:rPr>
              <a:t>California</a:t>
            </a:r>
            <a:r>
              <a:rPr lang="cs-CZ" sz="2050" dirty="0">
                <a:latin typeface="DejaVu Sans"/>
                <a:cs typeface="DejaVu Sans"/>
              </a:rPr>
              <a:t>)</a:t>
            </a:r>
          </a:p>
          <a:p>
            <a:pPr marL="74931">
              <a:lnSpc>
                <a:spcPct val="100000"/>
              </a:lnSpc>
              <a:spcBef>
                <a:spcPts val="1200"/>
              </a:spcBef>
              <a:buSzPct val="143902"/>
              <a:tabLst>
                <a:tab pos="289560" algn="l"/>
              </a:tabLst>
            </a:pPr>
            <a:endParaRPr lang="cs-CZ" sz="2050" dirty="0">
              <a:latin typeface="DejaVu Sans"/>
              <a:cs typeface="DejaVu Sans"/>
            </a:endParaRPr>
          </a:p>
          <a:p>
            <a:pPr marL="74931" algn="just">
              <a:spcBef>
                <a:spcPts val="1200"/>
              </a:spcBef>
              <a:buSzPct val="143902"/>
              <a:tabLst>
                <a:tab pos="289560" algn="l"/>
              </a:tabLst>
            </a:pPr>
            <a:r>
              <a:rPr lang="cs-CZ" altLang="cs-CZ" sz="2050" i="1" dirty="0">
                <a:latin typeface="DejaVu Sans"/>
                <a:cs typeface="DejaVu Sans"/>
              </a:rPr>
              <a:t>„</a:t>
            </a:r>
            <a:r>
              <a:rPr lang="en-US" altLang="cs-CZ" sz="2050" i="1" dirty="0">
                <a:latin typeface="DejaVu Sans"/>
                <a:cs typeface="DejaVu Sans"/>
              </a:rPr>
              <a:t>Water diplomacy can be defined as the use of diplomatic instruments to existing or emerging disagreements and conflicts over shared water resources with the aim to solve or mitigate those for the sake of cooperation, regional stability, and peace</a:t>
            </a:r>
            <a:r>
              <a:rPr lang="cs-CZ" altLang="cs-CZ" sz="2050" i="1" dirty="0">
                <a:latin typeface="DejaVu Sans"/>
                <a:cs typeface="DejaVu Sans"/>
              </a:rPr>
              <a:t>.“</a:t>
            </a:r>
            <a:r>
              <a:rPr lang="cs-CZ" altLang="cs-CZ" sz="2050" dirty="0">
                <a:latin typeface="DejaVu Sans"/>
                <a:cs typeface="DejaVu Sans"/>
              </a:rPr>
              <a:t> (</a:t>
            </a:r>
            <a:r>
              <a:rPr lang="cs-CZ" altLang="cs-CZ" sz="2050" dirty="0" err="1">
                <a:latin typeface="DejaVu Sans"/>
                <a:cs typeface="DejaVu Sans"/>
              </a:rPr>
              <a:t>Global</a:t>
            </a:r>
            <a:r>
              <a:rPr lang="cs-CZ" altLang="cs-CZ" sz="2050" dirty="0">
                <a:latin typeface="DejaVu Sans"/>
                <a:cs typeface="DejaVu Sans"/>
              </a:rPr>
              <a:t> </a:t>
            </a:r>
            <a:r>
              <a:rPr lang="cs-CZ" altLang="cs-CZ" sz="2050" dirty="0" err="1">
                <a:latin typeface="DejaVu Sans"/>
                <a:cs typeface="DejaVu Sans"/>
              </a:rPr>
              <a:t>Water</a:t>
            </a:r>
            <a:r>
              <a:rPr lang="cs-CZ" altLang="cs-CZ" sz="2050" dirty="0">
                <a:latin typeface="DejaVu Sans"/>
                <a:cs typeface="DejaVu Sans"/>
              </a:rPr>
              <a:t> </a:t>
            </a:r>
            <a:r>
              <a:rPr lang="cs-CZ" altLang="cs-CZ" sz="2050" dirty="0" err="1">
                <a:latin typeface="DejaVu Sans"/>
                <a:cs typeface="DejaVu Sans"/>
              </a:rPr>
              <a:t>Forum</a:t>
            </a:r>
            <a:r>
              <a:rPr lang="cs-CZ" altLang="cs-CZ" sz="2050" dirty="0">
                <a:latin typeface="DejaVu Sans"/>
                <a:cs typeface="DejaVu Sans"/>
              </a:rPr>
              <a:t>, 2018)</a:t>
            </a:r>
          </a:p>
          <a:p>
            <a:pPr marL="74931" algn="just">
              <a:spcBef>
                <a:spcPts val="1200"/>
              </a:spcBef>
              <a:buSzPct val="143902"/>
              <a:tabLst>
                <a:tab pos="289560" algn="l"/>
              </a:tabLst>
            </a:pPr>
            <a:endParaRPr lang="cs-CZ" altLang="cs-CZ" sz="2050" dirty="0">
              <a:latin typeface="DejaVu Sans"/>
              <a:cs typeface="DejaVu Sans"/>
            </a:endParaRPr>
          </a:p>
          <a:p>
            <a:pPr marL="74931" algn="just">
              <a:spcBef>
                <a:spcPts val="1200"/>
              </a:spcBef>
              <a:buSzPct val="143902"/>
              <a:tabLst>
                <a:tab pos="289560" algn="l"/>
              </a:tabLst>
            </a:pPr>
            <a:r>
              <a:rPr lang="cs-CZ" altLang="cs-CZ" sz="2050" i="1" dirty="0">
                <a:latin typeface="DejaVu Sans"/>
                <a:cs typeface="DejaVu Sans"/>
              </a:rPr>
              <a:t>„</a:t>
            </a:r>
            <a:r>
              <a:rPr lang="en-US" altLang="cs-CZ" sz="2050" i="1" dirty="0">
                <a:latin typeface="DejaVu Sans"/>
                <a:cs typeface="DejaVu Sans"/>
              </a:rPr>
              <a:t>EU water diplomacy must aim at facilitating the prevention, containment and resolution of conflicts, contributing to the equitable, sustainable and integrated management of water resources from source to sea, and promoting resilience to climate change impacts on water. Cooperation on water must be harnessed to promote regional integration and address political instability.</a:t>
            </a:r>
            <a:r>
              <a:rPr lang="cs-CZ" altLang="cs-CZ" sz="2050" i="1" dirty="0">
                <a:latin typeface="DejaVu Sans"/>
                <a:cs typeface="DejaVu Sans"/>
              </a:rPr>
              <a:t>“</a:t>
            </a:r>
            <a:r>
              <a:rPr lang="en-US" altLang="cs-CZ" sz="2050" i="1" dirty="0">
                <a:latin typeface="DejaVu Sans"/>
                <a:cs typeface="DejaVu Sans"/>
              </a:rPr>
              <a:t> </a:t>
            </a:r>
            <a:r>
              <a:rPr lang="cs-CZ" altLang="cs-CZ" sz="2050" dirty="0">
                <a:latin typeface="DejaVu Sans"/>
                <a:cs typeface="DejaVu Sans"/>
              </a:rPr>
              <a:t>(</a:t>
            </a:r>
            <a:r>
              <a:rPr lang="cs-CZ" altLang="cs-CZ" sz="2050" dirty="0" err="1">
                <a:latin typeface="DejaVu Sans"/>
                <a:cs typeface="DejaVu Sans"/>
              </a:rPr>
              <a:t>Council</a:t>
            </a:r>
            <a:r>
              <a:rPr lang="cs-CZ" altLang="cs-CZ" sz="2050" dirty="0">
                <a:latin typeface="DejaVu Sans"/>
                <a:cs typeface="DejaVu Sans"/>
              </a:rPr>
              <a:t> </a:t>
            </a:r>
            <a:r>
              <a:rPr lang="cs-CZ" altLang="cs-CZ" sz="2050" dirty="0" err="1">
                <a:latin typeface="DejaVu Sans"/>
                <a:cs typeface="DejaVu Sans"/>
              </a:rPr>
              <a:t>Conclusions</a:t>
            </a:r>
            <a:r>
              <a:rPr lang="cs-CZ" altLang="cs-CZ" sz="2050" dirty="0">
                <a:latin typeface="DejaVu Sans"/>
                <a:cs typeface="DejaVu Sans"/>
              </a:rPr>
              <a:t> on EU </a:t>
            </a:r>
            <a:r>
              <a:rPr lang="cs-CZ" altLang="cs-CZ" sz="2050" dirty="0" err="1">
                <a:latin typeface="DejaVu Sans"/>
                <a:cs typeface="DejaVu Sans"/>
              </a:rPr>
              <a:t>Water</a:t>
            </a:r>
            <a:r>
              <a:rPr lang="cs-CZ" altLang="cs-CZ" sz="2050" dirty="0">
                <a:latin typeface="DejaVu Sans"/>
                <a:cs typeface="DejaVu Sans"/>
              </a:rPr>
              <a:t> </a:t>
            </a:r>
            <a:r>
              <a:rPr lang="cs-CZ" altLang="cs-CZ" sz="2050" dirty="0" err="1">
                <a:latin typeface="DejaVu Sans"/>
                <a:cs typeface="DejaVu Sans"/>
              </a:rPr>
              <a:t>Diplomacy</a:t>
            </a:r>
            <a:r>
              <a:rPr lang="cs-CZ" altLang="cs-CZ" sz="2050" dirty="0">
                <a:latin typeface="DejaVu Sans"/>
                <a:cs typeface="DejaVu Sans"/>
              </a:rPr>
              <a:t>, 2018)</a:t>
            </a:r>
          </a:p>
          <a:p>
            <a:pPr marL="74931">
              <a:lnSpc>
                <a:spcPct val="100000"/>
              </a:lnSpc>
              <a:spcBef>
                <a:spcPts val="1200"/>
              </a:spcBef>
              <a:buSzPct val="143902"/>
              <a:tabLst>
                <a:tab pos="289560" algn="l"/>
              </a:tabLst>
            </a:pPr>
            <a:endParaRPr lang="cs-CZ" sz="2050" dirty="0">
              <a:latin typeface="DejaVu Sans"/>
              <a:cs typeface="DejaVu San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58244" y="2098577"/>
            <a:ext cx="7382506" cy="430887"/>
          </a:xfrm>
          <a:prstGeom prst="rect">
            <a:avLst/>
          </a:prstGeom>
        </p:spPr>
        <p:txBody>
          <a:bodyPr vert="horz" wrap="square" lIns="0" tIns="0" rIns="0" bIns="0" rtlCol="0">
            <a:spAutoFit/>
          </a:bodyPr>
          <a:lstStyle/>
          <a:p>
            <a:pPr marL="12700">
              <a:lnSpc>
                <a:spcPct val="100000"/>
              </a:lnSpc>
            </a:pPr>
            <a:r>
              <a:rPr lang="cs-CZ" sz="2800" b="1" spc="-10" dirty="0">
                <a:latin typeface="DejaVu Sans"/>
                <a:cs typeface="DejaVu Sans"/>
              </a:rPr>
              <a:t>Science-</a:t>
            </a:r>
            <a:r>
              <a:rPr lang="cs-CZ" sz="2800" b="1" spc="-10" dirty="0" err="1">
                <a:latin typeface="DejaVu Sans"/>
                <a:cs typeface="DejaVu Sans"/>
              </a:rPr>
              <a:t>based</a:t>
            </a:r>
            <a:r>
              <a:rPr lang="cs-CZ" sz="2800" b="1" spc="-10" dirty="0">
                <a:latin typeface="DejaVu Sans"/>
                <a:cs typeface="DejaVu Sans"/>
              </a:rPr>
              <a:t> </a:t>
            </a:r>
            <a:r>
              <a:rPr lang="cs-CZ" sz="2800" b="1" spc="-10" dirty="0" err="1">
                <a:latin typeface="DejaVu Sans"/>
                <a:cs typeface="DejaVu Sans"/>
              </a:rPr>
              <a:t>Water</a:t>
            </a:r>
            <a:r>
              <a:rPr lang="cs-CZ" sz="2800" b="1" spc="-10" dirty="0">
                <a:latin typeface="DejaVu Sans"/>
                <a:cs typeface="DejaVu Sans"/>
              </a:rPr>
              <a:t> </a:t>
            </a:r>
            <a:r>
              <a:rPr lang="cs-CZ" sz="2800" b="1" spc="-10" dirty="0" err="1">
                <a:latin typeface="DejaVu Sans"/>
                <a:cs typeface="DejaVu Sans"/>
              </a:rPr>
              <a:t>Diplomacy</a:t>
            </a:r>
            <a:endParaRPr sz="2800" dirty="0">
              <a:latin typeface="DejaVu Sans"/>
              <a:cs typeface="DejaVu Sans"/>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6" name="object 6"/>
          <p:cNvSpPr txBox="1">
            <a:spLocks noGrp="1"/>
          </p:cNvSpPr>
          <p:nvPr>
            <p:ph type="dt" sz="half" idx="6"/>
          </p:nvPr>
        </p:nvSpPr>
        <p:spPr>
          <a:xfrm>
            <a:off x="11455408" y="9339595"/>
            <a:ext cx="742941" cy="184666"/>
          </a:xfrm>
          <a:prstGeom prst="rect">
            <a:avLst/>
          </a:prstGeom>
        </p:spPr>
        <p:txBody>
          <a:bodyPr vert="horz" wrap="square" lIns="0" tIns="0" rIns="0" bIns="0" rtlCol="0">
            <a:spAutoFit/>
          </a:bodyPr>
          <a:lstStyle/>
          <a:p>
            <a:pPr marL="12700">
              <a:lnSpc>
                <a:spcPct val="100000"/>
              </a:lnSpc>
            </a:pPr>
            <a:r>
              <a:rPr spc="-55" dirty="0"/>
              <a:t>P</a:t>
            </a:r>
            <a:r>
              <a:rPr spc="-20" dirty="0"/>
              <a:t>a</a:t>
            </a:r>
            <a:r>
              <a:rPr spc="-15" dirty="0"/>
              <a:t>g</a:t>
            </a:r>
            <a:r>
              <a:rPr dirty="0"/>
              <a:t>e</a:t>
            </a:r>
            <a:r>
              <a:rPr lang="cs-CZ" dirty="0"/>
              <a:t> 2</a:t>
            </a:r>
            <a:endParaRPr dirty="0"/>
          </a:p>
        </p:txBody>
      </p:sp>
      <p:sp>
        <p:nvSpPr>
          <p:cNvPr id="4" name="object 4"/>
          <p:cNvSpPr txBox="1"/>
          <p:nvPr/>
        </p:nvSpPr>
        <p:spPr>
          <a:xfrm>
            <a:off x="1158244" y="2727325"/>
            <a:ext cx="10690865" cy="5178341"/>
          </a:xfrm>
          <a:prstGeom prst="rect">
            <a:avLst/>
          </a:prstGeom>
        </p:spPr>
        <p:txBody>
          <a:bodyPr vert="horz" wrap="square" lIns="0" tIns="0" rIns="0" bIns="0" rtlCol="0">
            <a:spAutoFit/>
          </a:bodyPr>
          <a:lstStyle/>
          <a:p>
            <a:pPr marL="50800">
              <a:spcBef>
                <a:spcPts val="1200"/>
              </a:spcBef>
              <a:buClr>
                <a:srgbClr val="EA0000"/>
              </a:buClr>
              <a:buSzPct val="143902"/>
              <a:tabLst>
                <a:tab pos="289560" algn="l"/>
              </a:tabLst>
              <a:defRPr/>
            </a:pPr>
            <a:r>
              <a:rPr lang="cs-CZ" altLang="cs-CZ" sz="2050" dirty="0" err="1">
                <a:latin typeface="DejaVu Sans"/>
                <a:cs typeface="DejaVu Sans"/>
              </a:rPr>
              <a:t>Concept</a:t>
            </a:r>
            <a:r>
              <a:rPr lang="cs-CZ" altLang="cs-CZ" sz="2050" dirty="0">
                <a:latin typeface="DejaVu Sans"/>
                <a:cs typeface="DejaVu Sans"/>
              </a:rPr>
              <a:t> </a:t>
            </a:r>
            <a:r>
              <a:rPr lang="cs-CZ" altLang="cs-CZ" sz="2050" dirty="0" err="1">
                <a:latin typeface="DejaVu Sans"/>
                <a:cs typeface="DejaVu Sans"/>
              </a:rPr>
              <a:t>of</a:t>
            </a:r>
            <a:r>
              <a:rPr lang="cs-CZ" altLang="cs-CZ" sz="2050" dirty="0">
                <a:latin typeface="DejaVu Sans"/>
                <a:cs typeface="DejaVu Sans"/>
              </a:rPr>
              <a:t> science </a:t>
            </a:r>
            <a:r>
              <a:rPr lang="cs-CZ" altLang="cs-CZ" sz="2050" dirty="0" err="1">
                <a:latin typeface="DejaVu Sans"/>
                <a:cs typeface="DejaVu Sans"/>
              </a:rPr>
              <a:t>diplomacy</a:t>
            </a:r>
            <a:r>
              <a:rPr lang="cs-CZ" altLang="cs-CZ" sz="2050" dirty="0">
                <a:latin typeface="DejaVu Sans"/>
                <a:cs typeface="DejaVu Sans"/>
              </a:rPr>
              <a:t> (AAAS and </a:t>
            </a:r>
            <a:r>
              <a:rPr lang="cs-CZ" altLang="cs-CZ" sz="2050" dirty="0" err="1">
                <a:latin typeface="DejaVu Sans"/>
                <a:cs typeface="DejaVu Sans"/>
              </a:rPr>
              <a:t>Royal</a:t>
            </a:r>
            <a:r>
              <a:rPr lang="cs-CZ" altLang="cs-CZ" sz="2050" dirty="0">
                <a:latin typeface="DejaVu Sans"/>
                <a:cs typeface="DejaVu Sans"/>
              </a:rPr>
              <a:t> Society, 2010)</a:t>
            </a:r>
          </a:p>
          <a:p>
            <a:pPr marL="393700" indent="-342900">
              <a:spcBef>
                <a:spcPts val="1200"/>
              </a:spcBef>
              <a:buSzPct val="143902"/>
              <a:buFont typeface="Arial" pitchFamily="34" charset="0"/>
              <a:buChar char="•"/>
              <a:tabLst>
                <a:tab pos="289560" algn="l"/>
              </a:tabLst>
              <a:defRPr/>
            </a:pPr>
            <a:r>
              <a:rPr lang="cs-CZ" altLang="cs-CZ" sz="2050" dirty="0">
                <a:latin typeface="DejaVu Sans"/>
                <a:cs typeface="DejaVu Sans"/>
              </a:rPr>
              <a:t>Science </a:t>
            </a:r>
            <a:r>
              <a:rPr lang="cs-CZ" altLang="cs-CZ" sz="2050" dirty="0" err="1">
                <a:latin typeface="DejaVu Sans"/>
                <a:cs typeface="DejaVu Sans"/>
              </a:rPr>
              <a:t>for</a:t>
            </a:r>
            <a:r>
              <a:rPr lang="cs-CZ" altLang="cs-CZ" sz="2050" dirty="0">
                <a:latin typeface="DejaVu Sans"/>
                <a:cs typeface="DejaVu Sans"/>
              </a:rPr>
              <a:t> </a:t>
            </a:r>
            <a:r>
              <a:rPr lang="cs-CZ" altLang="cs-CZ" sz="2050" dirty="0" err="1">
                <a:latin typeface="DejaVu Sans"/>
                <a:cs typeface="DejaVu Sans"/>
              </a:rPr>
              <a:t>diplomacy</a:t>
            </a:r>
            <a:r>
              <a:rPr lang="cs-CZ" altLang="cs-CZ" sz="2050" dirty="0">
                <a:latin typeface="DejaVu Sans"/>
                <a:cs typeface="DejaVu Sans"/>
              </a:rPr>
              <a:t> (</a:t>
            </a:r>
            <a:r>
              <a:rPr lang="cs-CZ" altLang="cs-CZ" sz="2050" dirty="0" err="1">
                <a:latin typeface="DejaVu Sans"/>
                <a:cs typeface="DejaVu Sans"/>
              </a:rPr>
              <a:t>SfD</a:t>
            </a:r>
            <a:r>
              <a:rPr lang="cs-CZ" altLang="cs-CZ" sz="2050" dirty="0">
                <a:latin typeface="DejaVu Sans"/>
                <a:cs typeface="DejaVu Sans"/>
              </a:rPr>
              <a:t>)</a:t>
            </a:r>
          </a:p>
          <a:p>
            <a:pPr marL="393700" indent="-342900">
              <a:spcBef>
                <a:spcPts val="1200"/>
              </a:spcBef>
              <a:buSzPct val="143902"/>
              <a:buFont typeface="Arial" pitchFamily="34" charset="0"/>
              <a:buChar char="•"/>
              <a:tabLst>
                <a:tab pos="289560" algn="l"/>
              </a:tabLst>
              <a:defRPr/>
            </a:pPr>
            <a:r>
              <a:rPr lang="cs-CZ" altLang="cs-CZ" sz="2050" dirty="0" err="1">
                <a:latin typeface="DejaVu Sans"/>
                <a:cs typeface="DejaVu Sans"/>
              </a:rPr>
              <a:t>Diplomacy</a:t>
            </a:r>
            <a:r>
              <a:rPr lang="cs-CZ" altLang="cs-CZ" sz="2050" dirty="0">
                <a:latin typeface="DejaVu Sans"/>
                <a:cs typeface="DejaVu Sans"/>
              </a:rPr>
              <a:t> </a:t>
            </a:r>
            <a:r>
              <a:rPr lang="cs-CZ" altLang="cs-CZ" sz="2050" dirty="0" err="1">
                <a:latin typeface="DejaVu Sans"/>
                <a:cs typeface="DejaVu Sans"/>
              </a:rPr>
              <a:t>for</a:t>
            </a:r>
            <a:r>
              <a:rPr lang="cs-CZ" altLang="cs-CZ" sz="2050" dirty="0">
                <a:latin typeface="DejaVu Sans"/>
                <a:cs typeface="DejaVu Sans"/>
              </a:rPr>
              <a:t> science (</a:t>
            </a:r>
            <a:r>
              <a:rPr lang="cs-CZ" altLang="cs-CZ" sz="2050" dirty="0" err="1">
                <a:latin typeface="DejaVu Sans"/>
                <a:cs typeface="DejaVu Sans"/>
              </a:rPr>
              <a:t>DfS</a:t>
            </a:r>
            <a:r>
              <a:rPr lang="cs-CZ" altLang="cs-CZ" sz="2050" dirty="0">
                <a:latin typeface="DejaVu Sans"/>
                <a:cs typeface="DejaVu Sans"/>
              </a:rPr>
              <a:t>)</a:t>
            </a:r>
          </a:p>
          <a:p>
            <a:pPr marL="393700" indent="-342900">
              <a:spcBef>
                <a:spcPts val="1200"/>
              </a:spcBef>
              <a:buSzPct val="143902"/>
              <a:buFont typeface="Arial" pitchFamily="34" charset="0"/>
              <a:buChar char="•"/>
              <a:tabLst>
                <a:tab pos="289560" algn="l"/>
              </a:tabLst>
              <a:defRPr/>
            </a:pPr>
            <a:r>
              <a:rPr lang="cs-CZ" altLang="cs-CZ" sz="2050" dirty="0">
                <a:latin typeface="DejaVu Sans"/>
                <a:cs typeface="DejaVu Sans"/>
              </a:rPr>
              <a:t>Science in diplomacy (SinD</a:t>
            </a:r>
            <a:r>
              <a:rPr lang="cs-CZ" altLang="cs-CZ" sz="2050" dirty="0" smtClean="0">
                <a:latin typeface="DejaVu Sans"/>
                <a:cs typeface="DejaVu Sans"/>
              </a:rPr>
              <a:t>)</a:t>
            </a:r>
            <a:endParaRPr lang="de-DE" altLang="cs-CZ" sz="2050" dirty="0" smtClean="0">
              <a:latin typeface="DejaVu Sans"/>
              <a:cs typeface="DejaVu Sans"/>
            </a:endParaRPr>
          </a:p>
          <a:p>
            <a:pPr marL="50800">
              <a:spcBef>
                <a:spcPts val="1200"/>
              </a:spcBef>
              <a:buSzPct val="143902"/>
              <a:tabLst>
                <a:tab pos="289560" algn="l"/>
              </a:tabLst>
              <a:defRPr/>
            </a:pPr>
            <a:endParaRPr lang="de-DE" altLang="cs-CZ" sz="2050" dirty="0">
              <a:latin typeface="DejaVu Sans"/>
              <a:cs typeface="DejaVu Sans"/>
            </a:endParaRPr>
          </a:p>
          <a:p>
            <a:pPr marL="50800">
              <a:spcBef>
                <a:spcPts val="1200"/>
              </a:spcBef>
              <a:buSzPct val="143902"/>
              <a:tabLst>
                <a:tab pos="289560" algn="l"/>
              </a:tabLst>
              <a:defRPr/>
            </a:pPr>
            <a:r>
              <a:rPr lang="en-US" altLang="cs-CZ" sz="2050" i="1" dirty="0">
                <a:latin typeface="DejaVu Sans"/>
                <a:cs typeface="DejaVu Sans"/>
              </a:rPr>
              <a:t>Water diplomacy is a </a:t>
            </a:r>
            <a:r>
              <a:rPr lang="en-US" altLang="cs-CZ" sz="2050" b="1" i="1" dirty="0">
                <a:latin typeface="DejaVu Sans"/>
                <a:cs typeface="DejaVu Sans"/>
              </a:rPr>
              <a:t>new field of diplomacy </a:t>
            </a:r>
            <a:r>
              <a:rPr lang="en-US" altLang="cs-CZ" sz="2050" i="1" dirty="0">
                <a:latin typeface="DejaVu Sans"/>
                <a:cs typeface="DejaVu Sans"/>
              </a:rPr>
              <a:t>that combines the methods of </a:t>
            </a:r>
            <a:r>
              <a:rPr lang="en-US" altLang="cs-CZ" sz="2050" i="1" dirty="0" smtClean="0">
                <a:latin typeface="DejaVu Sans"/>
                <a:cs typeface="DejaVu Sans"/>
              </a:rPr>
              <a:t>science diplomacy </a:t>
            </a:r>
            <a:r>
              <a:rPr lang="en-US" altLang="cs-CZ" sz="2050" i="1" dirty="0">
                <a:latin typeface="DejaVu Sans"/>
                <a:cs typeface="DejaVu Sans"/>
              </a:rPr>
              <a:t>(focusing on close ties between the worlds of science and diplomacy) </a:t>
            </a:r>
            <a:r>
              <a:rPr lang="en-US" altLang="cs-CZ" sz="2050" i="1" dirty="0" smtClean="0">
                <a:latin typeface="DejaVu Sans"/>
                <a:cs typeface="DejaVu Sans"/>
              </a:rPr>
              <a:t>with traditional </a:t>
            </a:r>
            <a:r>
              <a:rPr lang="en-US" altLang="cs-CZ" sz="2050" i="1" dirty="0">
                <a:latin typeface="DejaVu Sans"/>
                <a:cs typeface="DejaVu Sans"/>
              </a:rPr>
              <a:t>diplomatic instruments. </a:t>
            </a:r>
            <a:r>
              <a:rPr lang="en-US" altLang="cs-CZ" sz="2050" i="1" dirty="0" smtClean="0">
                <a:latin typeface="DejaVu Sans"/>
                <a:cs typeface="DejaVu Sans"/>
              </a:rPr>
              <a:t/>
            </a:r>
            <a:br>
              <a:rPr lang="en-US" altLang="cs-CZ" sz="2050" i="1" dirty="0" smtClean="0">
                <a:latin typeface="DejaVu Sans"/>
                <a:cs typeface="DejaVu Sans"/>
              </a:rPr>
            </a:br>
            <a:endParaRPr lang="en-US" altLang="cs-CZ" sz="2050" i="1" dirty="0">
              <a:latin typeface="DejaVu Sans"/>
              <a:cs typeface="DejaVu Sans"/>
            </a:endParaRPr>
          </a:p>
          <a:p>
            <a:pPr marL="50800">
              <a:spcBef>
                <a:spcPts val="1200"/>
              </a:spcBef>
              <a:buSzPct val="143902"/>
              <a:tabLst>
                <a:tab pos="289560" algn="l"/>
              </a:tabLst>
              <a:defRPr/>
            </a:pPr>
            <a:r>
              <a:rPr lang="en-US" altLang="cs-CZ" sz="2050" b="1" i="1" dirty="0" smtClean="0">
                <a:latin typeface="DejaVu Sans"/>
                <a:cs typeface="DejaVu Sans"/>
              </a:rPr>
              <a:t>Water-related topics</a:t>
            </a:r>
            <a:r>
              <a:rPr lang="en-US" altLang="cs-CZ" sz="2050" i="1" dirty="0" smtClean="0">
                <a:latin typeface="DejaVu Sans"/>
                <a:cs typeface="DejaVu Sans"/>
              </a:rPr>
              <a:t>: access </a:t>
            </a:r>
            <a:r>
              <a:rPr lang="en-US" altLang="cs-CZ" sz="2050" i="1" dirty="0">
                <a:latin typeface="DejaVu Sans"/>
                <a:cs typeface="DejaVu Sans"/>
              </a:rPr>
              <a:t>to drinking water, water sanitation, water scarcity, flooding, etc. All these </a:t>
            </a:r>
            <a:r>
              <a:rPr lang="en-US" altLang="cs-CZ" sz="2050" i="1" dirty="0" smtClean="0">
                <a:latin typeface="DejaVu Sans"/>
                <a:cs typeface="DejaVu Sans"/>
              </a:rPr>
              <a:t>categories are </a:t>
            </a:r>
            <a:r>
              <a:rPr lang="en-US" altLang="cs-CZ" sz="2050" i="1" dirty="0">
                <a:latin typeface="DejaVu Sans"/>
                <a:cs typeface="DejaVu Sans"/>
              </a:rPr>
              <a:t>included in the broader category of international water management.</a:t>
            </a:r>
          </a:p>
          <a:p>
            <a:pPr marL="74931">
              <a:lnSpc>
                <a:spcPct val="100000"/>
              </a:lnSpc>
              <a:spcBef>
                <a:spcPts val="1200"/>
              </a:spcBef>
              <a:buSzPct val="143902"/>
              <a:tabLst>
                <a:tab pos="289560" algn="l"/>
              </a:tabLst>
            </a:pPr>
            <a:endParaRPr lang="cs-CZ" sz="2050" dirty="0">
              <a:latin typeface="DejaVu Sans"/>
              <a:cs typeface="DejaVu Sans"/>
            </a:endParaRPr>
          </a:p>
        </p:txBody>
      </p:sp>
    </p:spTree>
    <p:extLst>
      <p:ext uri="{BB962C8B-B14F-4D97-AF65-F5344CB8AC3E}">
        <p14:creationId xmlns:p14="http://schemas.microsoft.com/office/powerpoint/2010/main" val="30413857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58244" y="2098577"/>
            <a:ext cx="7382506" cy="2154436"/>
          </a:xfrm>
          <a:prstGeom prst="rect">
            <a:avLst/>
          </a:prstGeom>
        </p:spPr>
        <p:txBody>
          <a:bodyPr vert="horz" wrap="square" lIns="0" tIns="0" rIns="0" bIns="0" rtlCol="0">
            <a:spAutoFit/>
          </a:bodyPr>
          <a:lstStyle/>
          <a:p>
            <a:pPr marL="12700">
              <a:lnSpc>
                <a:spcPct val="100000"/>
              </a:lnSpc>
            </a:pPr>
            <a:r>
              <a:rPr lang="cs-CZ" sz="2800" b="1" spc="-10" dirty="0" err="1">
                <a:latin typeface="DejaVu Sans"/>
                <a:cs typeface="DejaVu Sans"/>
              </a:rPr>
              <a:t>Research</a:t>
            </a:r>
            <a:r>
              <a:rPr lang="cs-CZ" sz="2800" b="1" spc="-10" dirty="0">
                <a:latin typeface="DejaVu Sans"/>
                <a:cs typeface="DejaVu Sans"/>
              </a:rPr>
              <a:t> </a:t>
            </a:r>
            <a:r>
              <a:rPr lang="cs-CZ" sz="2800" b="1" spc="-10" dirty="0" err="1">
                <a:latin typeface="DejaVu Sans"/>
                <a:cs typeface="DejaVu Sans"/>
              </a:rPr>
              <a:t>methods</a:t>
            </a:r>
            <a:r>
              <a:rPr lang="cs-CZ" sz="2800" b="1" spc="-10" dirty="0">
                <a:latin typeface="DejaVu Sans"/>
                <a:cs typeface="DejaVu Sans"/>
              </a:rPr>
              <a:t> and case </a:t>
            </a:r>
            <a:r>
              <a:rPr lang="cs-CZ" sz="2800" b="1" spc="-10" dirty="0" err="1">
                <a:latin typeface="DejaVu Sans"/>
                <a:cs typeface="DejaVu Sans"/>
              </a:rPr>
              <a:t>description</a:t>
            </a:r>
            <a:endParaRPr lang="cs-CZ" sz="2800" b="1" spc="-10" dirty="0">
              <a:latin typeface="DejaVu Sans"/>
              <a:cs typeface="DejaVu Sans"/>
            </a:endParaRPr>
          </a:p>
          <a:p>
            <a:pPr marL="12700">
              <a:lnSpc>
                <a:spcPct val="100000"/>
              </a:lnSpc>
            </a:pPr>
            <a:endParaRPr lang="cs-CZ" sz="2800" b="1" spc="-10" dirty="0">
              <a:latin typeface="DejaVu Sans"/>
              <a:cs typeface="DejaVu Sans"/>
            </a:endParaRPr>
          </a:p>
          <a:p>
            <a:pPr marL="12700">
              <a:lnSpc>
                <a:spcPct val="100000"/>
              </a:lnSpc>
            </a:pPr>
            <a:endParaRPr lang="cs-CZ" sz="2800" b="1" spc="-10" dirty="0">
              <a:latin typeface="DejaVu Sans"/>
              <a:cs typeface="DejaVu Sans"/>
            </a:endParaRPr>
          </a:p>
          <a:p>
            <a:pPr marL="12700">
              <a:lnSpc>
                <a:spcPct val="100000"/>
              </a:lnSpc>
            </a:pPr>
            <a:endParaRPr sz="2800" dirty="0">
              <a:latin typeface="DejaVu Sans"/>
              <a:cs typeface="DejaVu Sans"/>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6" name="object 6"/>
          <p:cNvSpPr txBox="1">
            <a:spLocks noGrp="1"/>
          </p:cNvSpPr>
          <p:nvPr>
            <p:ph type="dt" sz="half" idx="6"/>
          </p:nvPr>
        </p:nvSpPr>
        <p:spPr>
          <a:xfrm>
            <a:off x="11455408" y="9339595"/>
            <a:ext cx="742941" cy="184666"/>
          </a:xfrm>
          <a:prstGeom prst="rect">
            <a:avLst/>
          </a:prstGeom>
        </p:spPr>
        <p:txBody>
          <a:bodyPr vert="horz" wrap="square" lIns="0" tIns="0" rIns="0" bIns="0" rtlCol="0">
            <a:spAutoFit/>
          </a:bodyPr>
          <a:lstStyle/>
          <a:p>
            <a:pPr marL="12700">
              <a:lnSpc>
                <a:spcPct val="100000"/>
              </a:lnSpc>
            </a:pPr>
            <a:r>
              <a:rPr spc="-55" dirty="0"/>
              <a:t>P</a:t>
            </a:r>
            <a:r>
              <a:rPr spc="-20" dirty="0"/>
              <a:t>a</a:t>
            </a:r>
            <a:r>
              <a:rPr spc="-15" dirty="0"/>
              <a:t>g</a:t>
            </a:r>
            <a:r>
              <a:rPr dirty="0"/>
              <a:t>e</a:t>
            </a:r>
            <a:r>
              <a:rPr lang="cs-CZ" dirty="0"/>
              <a:t> 3</a:t>
            </a:r>
            <a:endParaRPr dirty="0"/>
          </a:p>
        </p:txBody>
      </p:sp>
      <p:sp>
        <p:nvSpPr>
          <p:cNvPr id="7" name="object 4"/>
          <p:cNvSpPr txBox="1"/>
          <p:nvPr/>
        </p:nvSpPr>
        <p:spPr>
          <a:xfrm>
            <a:off x="1137917" y="3179316"/>
            <a:ext cx="10690865" cy="4855175"/>
          </a:xfrm>
          <a:prstGeom prst="rect">
            <a:avLst/>
          </a:prstGeom>
        </p:spPr>
        <p:txBody>
          <a:bodyPr vert="horz" wrap="square" lIns="0" tIns="0" rIns="0" bIns="0" rtlCol="0">
            <a:spAutoFit/>
          </a:bodyPr>
          <a:lstStyle/>
          <a:p>
            <a:pPr marL="289560" indent="-214629">
              <a:lnSpc>
                <a:spcPct val="100000"/>
              </a:lnSpc>
              <a:spcBef>
                <a:spcPts val="1200"/>
              </a:spcBef>
              <a:buSzPct val="143902"/>
              <a:buFont typeface="Liberation Sans"/>
              <a:buChar char="•"/>
              <a:tabLst>
                <a:tab pos="289560" algn="l"/>
              </a:tabLst>
            </a:pPr>
            <a:r>
              <a:rPr lang="cs-CZ" sz="2050" dirty="0" smtClean="0">
                <a:latin typeface="DejaVu Sans"/>
                <a:cs typeface="DejaVu Sans"/>
              </a:rPr>
              <a:t>Desk research – primary resources </a:t>
            </a:r>
          </a:p>
          <a:p>
            <a:pPr marL="289560" indent="-214629">
              <a:lnSpc>
                <a:spcPct val="100000"/>
              </a:lnSpc>
              <a:spcBef>
                <a:spcPts val="1200"/>
              </a:spcBef>
              <a:buSzPct val="143902"/>
              <a:buFont typeface="Liberation Sans"/>
              <a:buChar char="•"/>
              <a:tabLst>
                <a:tab pos="289560" algn="l"/>
              </a:tabLst>
            </a:pPr>
            <a:r>
              <a:rPr lang="cs-CZ" sz="2050" dirty="0" smtClean="0">
                <a:latin typeface="DejaVu Sans"/>
                <a:cs typeface="DejaVu Sans"/>
              </a:rPr>
              <a:t>Interviews with representatives (1) from academia and research institutions and (2) from national/EU/global diplomatic institutions</a:t>
            </a:r>
          </a:p>
          <a:p>
            <a:pPr marL="289560" indent="-214629">
              <a:lnSpc>
                <a:spcPct val="100000"/>
              </a:lnSpc>
              <a:spcBef>
                <a:spcPts val="1200"/>
              </a:spcBef>
              <a:buSzPct val="143902"/>
              <a:buFont typeface="Liberation Sans"/>
              <a:buChar char="•"/>
              <a:tabLst>
                <a:tab pos="289560" algn="l"/>
              </a:tabLst>
            </a:pPr>
            <a:endParaRPr lang="cs-CZ" sz="2050" dirty="0">
              <a:latin typeface="DejaVu Sans"/>
              <a:cs typeface="DejaVu Sans"/>
            </a:endParaRPr>
          </a:p>
          <a:p>
            <a:pPr marL="74931">
              <a:lnSpc>
                <a:spcPct val="100000"/>
              </a:lnSpc>
              <a:spcBef>
                <a:spcPts val="1200"/>
              </a:spcBef>
              <a:buSzPct val="143902"/>
              <a:tabLst>
                <a:tab pos="289560" algn="l"/>
              </a:tabLst>
            </a:pPr>
            <a:r>
              <a:rPr lang="cs-CZ" sz="2050" dirty="0">
                <a:latin typeface="DejaVu Sans"/>
                <a:cs typeface="DejaVu Sans"/>
              </a:rPr>
              <a:t>Sub-case </a:t>
            </a:r>
            <a:r>
              <a:rPr lang="cs-CZ" sz="2050" dirty="0" err="1">
                <a:latin typeface="DejaVu Sans"/>
                <a:cs typeface="DejaVu Sans"/>
              </a:rPr>
              <a:t>studies</a:t>
            </a:r>
            <a:r>
              <a:rPr lang="cs-CZ" sz="2050" dirty="0">
                <a:latin typeface="DejaVu Sans"/>
                <a:cs typeface="DejaVu Sans"/>
              </a:rPr>
              <a:t>: CZE, NL, UK, EU </a:t>
            </a:r>
          </a:p>
          <a:p>
            <a:pPr marL="875031" lvl="1" indent="-342900">
              <a:spcBef>
                <a:spcPts val="1200"/>
              </a:spcBef>
              <a:buSzPct val="143902"/>
              <a:buFont typeface="Arial" panose="020B0604020202020204" pitchFamily="34" charset="0"/>
              <a:buChar char="•"/>
              <a:tabLst>
                <a:tab pos="289560" algn="l"/>
              </a:tabLst>
            </a:pPr>
            <a:r>
              <a:rPr lang="cs-CZ" sz="2050" dirty="0" err="1">
                <a:latin typeface="DejaVu Sans"/>
                <a:cs typeface="DejaVu Sans"/>
              </a:rPr>
              <a:t>Governance</a:t>
            </a:r>
            <a:r>
              <a:rPr lang="cs-CZ" sz="2050" dirty="0">
                <a:latin typeface="DejaVu Sans"/>
                <a:cs typeface="DejaVu Sans"/>
              </a:rPr>
              <a:t> and case background</a:t>
            </a:r>
          </a:p>
          <a:p>
            <a:pPr marL="875031" lvl="1" indent="-342900">
              <a:spcBef>
                <a:spcPts val="1200"/>
              </a:spcBef>
              <a:buSzPct val="143902"/>
              <a:buFont typeface="Arial" panose="020B0604020202020204" pitchFamily="34" charset="0"/>
              <a:buChar char="•"/>
              <a:tabLst>
                <a:tab pos="289560" algn="l"/>
              </a:tabLst>
            </a:pPr>
            <a:r>
              <a:rPr lang="cs-CZ" sz="2050" dirty="0" err="1">
                <a:latin typeface="DejaVu Sans"/>
                <a:cs typeface="DejaVu Sans"/>
              </a:rPr>
              <a:t>Stakeholder</a:t>
            </a:r>
            <a:r>
              <a:rPr lang="cs-CZ" sz="2050" dirty="0">
                <a:latin typeface="DejaVu Sans"/>
                <a:cs typeface="DejaVu Sans"/>
              </a:rPr>
              <a:t> </a:t>
            </a:r>
            <a:r>
              <a:rPr lang="cs-CZ" sz="2050" dirty="0" err="1">
                <a:latin typeface="DejaVu Sans"/>
                <a:cs typeface="DejaVu Sans"/>
              </a:rPr>
              <a:t>landscape</a:t>
            </a:r>
            <a:endParaRPr lang="cs-CZ" sz="2050" dirty="0">
              <a:latin typeface="DejaVu Sans"/>
              <a:cs typeface="DejaVu Sans"/>
            </a:endParaRPr>
          </a:p>
          <a:p>
            <a:pPr marL="875031" lvl="1" indent="-342900">
              <a:spcBef>
                <a:spcPts val="1200"/>
              </a:spcBef>
              <a:buSzPct val="143902"/>
              <a:buFont typeface="Arial" panose="020B0604020202020204" pitchFamily="34" charset="0"/>
              <a:buChar char="•"/>
              <a:tabLst>
                <a:tab pos="289560" algn="l"/>
              </a:tabLst>
            </a:pPr>
            <a:r>
              <a:rPr lang="cs-CZ" sz="2050" dirty="0">
                <a:latin typeface="DejaVu Sans"/>
                <a:cs typeface="DejaVu Sans"/>
              </a:rPr>
              <a:t>De-facto </a:t>
            </a:r>
            <a:r>
              <a:rPr lang="cs-CZ" sz="2050" dirty="0" err="1">
                <a:latin typeface="DejaVu Sans"/>
                <a:cs typeface="DejaVu Sans"/>
              </a:rPr>
              <a:t>governance</a:t>
            </a:r>
            <a:r>
              <a:rPr lang="cs-CZ" sz="2050" dirty="0">
                <a:latin typeface="DejaVu Sans"/>
                <a:cs typeface="DejaVu Sans"/>
              </a:rPr>
              <a:t> </a:t>
            </a:r>
            <a:r>
              <a:rPr lang="cs-CZ" sz="2050" dirty="0" err="1">
                <a:latin typeface="DejaVu Sans"/>
                <a:cs typeface="DejaVu Sans"/>
              </a:rPr>
              <a:t>practices</a:t>
            </a: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endParaRPr lang="cs-CZ" sz="2050" dirty="0">
              <a:latin typeface="DejaVu Sans"/>
              <a:cs typeface="DejaVu Sans"/>
            </a:endParaRPr>
          </a:p>
        </p:txBody>
      </p:sp>
    </p:spTree>
    <p:extLst>
      <p:ext uri="{BB962C8B-B14F-4D97-AF65-F5344CB8AC3E}">
        <p14:creationId xmlns:p14="http://schemas.microsoft.com/office/powerpoint/2010/main" val="10756301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58244" y="2098577"/>
            <a:ext cx="7382506" cy="430887"/>
          </a:xfrm>
          <a:prstGeom prst="rect">
            <a:avLst/>
          </a:prstGeom>
        </p:spPr>
        <p:txBody>
          <a:bodyPr vert="horz" wrap="square" lIns="0" tIns="0" rIns="0" bIns="0" rtlCol="0">
            <a:spAutoFit/>
          </a:bodyPr>
          <a:lstStyle/>
          <a:p>
            <a:pPr marL="12700">
              <a:lnSpc>
                <a:spcPct val="100000"/>
              </a:lnSpc>
            </a:pPr>
            <a:r>
              <a:rPr lang="cs-CZ" sz="2800" b="1" spc="-10" dirty="0">
                <a:latin typeface="DejaVu Sans"/>
                <a:cs typeface="DejaVu Sans"/>
              </a:rPr>
              <a:t>EU </a:t>
            </a:r>
            <a:r>
              <a:rPr lang="cs-CZ" sz="2800" b="1" spc="-10" dirty="0" err="1">
                <a:latin typeface="DejaVu Sans"/>
                <a:cs typeface="DejaVu Sans"/>
              </a:rPr>
              <a:t>Water</a:t>
            </a:r>
            <a:r>
              <a:rPr lang="cs-CZ" sz="2800" b="1" spc="-10" dirty="0">
                <a:latin typeface="DejaVu Sans"/>
                <a:cs typeface="DejaVu Sans"/>
              </a:rPr>
              <a:t> </a:t>
            </a:r>
            <a:r>
              <a:rPr lang="cs-CZ" sz="2800" b="1" spc="-10" dirty="0" err="1">
                <a:latin typeface="DejaVu Sans"/>
                <a:cs typeface="DejaVu Sans"/>
              </a:rPr>
              <a:t>Diplomacy</a:t>
            </a:r>
            <a:endParaRPr sz="2800" dirty="0">
              <a:latin typeface="DejaVu Sans"/>
              <a:cs typeface="DejaVu Sans"/>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6" name="object 6"/>
          <p:cNvSpPr txBox="1">
            <a:spLocks noGrp="1"/>
          </p:cNvSpPr>
          <p:nvPr>
            <p:ph type="dt" sz="half" idx="6"/>
          </p:nvPr>
        </p:nvSpPr>
        <p:spPr>
          <a:xfrm>
            <a:off x="11455408" y="9339595"/>
            <a:ext cx="742941" cy="184666"/>
          </a:xfrm>
          <a:prstGeom prst="rect">
            <a:avLst/>
          </a:prstGeom>
        </p:spPr>
        <p:txBody>
          <a:bodyPr vert="horz" wrap="square" lIns="0" tIns="0" rIns="0" bIns="0" rtlCol="0">
            <a:spAutoFit/>
          </a:bodyPr>
          <a:lstStyle/>
          <a:p>
            <a:pPr marL="12700">
              <a:lnSpc>
                <a:spcPct val="100000"/>
              </a:lnSpc>
            </a:pPr>
            <a:r>
              <a:rPr spc="-55" dirty="0"/>
              <a:t>P</a:t>
            </a:r>
            <a:r>
              <a:rPr spc="-20" dirty="0"/>
              <a:t>a</a:t>
            </a:r>
            <a:r>
              <a:rPr spc="-15" dirty="0"/>
              <a:t>g</a:t>
            </a:r>
            <a:r>
              <a:rPr dirty="0"/>
              <a:t>e</a:t>
            </a:r>
            <a:r>
              <a:rPr lang="cs-CZ" dirty="0"/>
              <a:t> 4</a:t>
            </a:r>
            <a:endParaRPr dirty="0"/>
          </a:p>
        </p:txBody>
      </p:sp>
      <p:sp>
        <p:nvSpPr>
          <p:cNvPr id="7" name="object 4"/>
          <p:cNvSpPr txBox="1"/>
          <p:nvPr/>
        </p:nvSpPr>
        <p:spPr>
          <a:xfrm>
            <a:off x="1177294" y="2876831"/>
            <a:ext cx="10690865" cy="3600986"/>
          </a:xfrm>
          <a:prstGeom prst="rect">
            <a:avLst/>
          </a:prstGeom>
        </p:spPr>
        <p:txBody>
          <a:bodyPr vert="horz" wrap="square" lIns="0" tIns="0" rIns="0" bIns="0" rtlCol="0">
            <a:spAutoFit/>
          </a:bodyPr>
          <a:lstStyle/>
          <a:p>
            <a:pPr marL="289560" indent="-214629">
              <a:lnSpc>
                <a:spcPct val="100000"/>
              </a:lnSpc>
              <a:spcBef>
                <a:spcPts val="1200"/>
              </a:spcBef>
              <a:buSzPct val="143902"/>
              <a:buFont typeface="Liberation Sans"/>
              <a:buChar char="•"/>
              <a:tabLst>
                <a:tab pos="289560" algn="l"/>
              </a:tabLst>
            </a:pPr>
            <a:r>
              <a:rPr lang="cs-CZ" sz="2050" dirty="0">
                <a:latin typeface="DejaVu Sans"/>
                <a:cs typeface="DejaVu Sans"/>
              </a:rPr>
              <a:t>2013 </a:t>
            </a:r>
            <a:r>
              <a:rPr lang="cs-CZ" sz="2050" dirty="0" err="1">
                <a:latin typeface="DejaVu Sans"/>
                <a:cs typeface="DejaVu Sans"/>
              </a:rPr>
              <a:t>Council</a:t>
            </a:r>
            <a:r>
              <a:rPr lang="cs-CZ" sz="2050" dirty="0">
                <a:latin typeface="DejaVu Sans"/>
                <a:cs typeface="DejaVu Sans"/>
              </a:rPr>
              <a:t> </a:t>
            </a:r>
            <a:r>
              <a:rPr lang="cs-CZ" sz="2050" dirty="0" err="1">
                <a:latin typeface="DejaVu Sans"/>
                <a:cs typeface="DejaVu Sans"/>
              </a:rPr>
              <a:t>conclusions</a:t>
            </a:r>
            <a:r>
              <a:rPr lang="cs-CZ" sz="2050" dirty="0">
                <a:latin typeface="DejaVu Sans"/>
                <a:cs typeface="DejaVu Sans"/>
              </a:rPr>
              <a:t> on EU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diplomacy</a:t>
            </a: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r>
              <a:rPr lang="cs-CZ" sz="2050" dirty="0">
                <a:latin typeface="DejaVu Sans"/>
                <a:cs typeface="DejaVu Sans"/>
              </a:rPr>
              <a:t>2018 </a:t>
            </a:r>
            <a:r>
              <a:rPr lang="cs-CZ" sz="2050" dirty="0" err="1">
                <a:latin typeface="DejaVu Sans"/>
                <a:cs typeface="DejaVu Sans"/>
              </a:rPr>
              <a:t>Council</a:t>
            </a:r>
            <a:r>
              <a:rPr lang="cs-CZ" sz="2050" dirty="0">
                <a:latin typeface="DejaVu Sans"/>
                <a:cs typeface="DejaVu Sans"/>
              </a:rPr>
              <a:t> </a:t>
            </a:r>
            <a:r>
              <a:rPr lang="cs-CZ" sz="2050" dirty="0" err="1">
                <a:latin typeface="DejaVu Sans"/>
                <a:cs typeface="DejaVu Sans"/>
              </a:rPr>
              <a:t>conclusions</a:t>
            </a:r>
            <a:r>
              <a:rPr lang="cs-CZ" sz="2050" dirty="0">
                <a:latin typeface="DejaVu Sans"/>
                <a:cs typeface="DejaVu Sans"/>
              </a:rPr>
              <a:t> on EU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diplomacy</a:t>
            </a: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endParaRPr lang="cs-CZ" sz="2050" dirty="0">
              <a:latin typeface="DejaVu Sans"/>
              <a:cs typeface="DejaVu Sans"/>
            </a:endParaRPr>
          </a:p>
          <a:p>
            <a:pPr marL="74931">
              <a:lnSpc>
                <a:spcPct val="100000"/>
              </a:lnSpc>
              <a:spcBef>
                <a:spcPts val="1200"/>
              </a:spcBef>
              <a:buSzPct val="143902"/>
              <a:tabLst>
                <a:tab pos="289560" algn="l"/>
              </a:tabLst>
            </a:pPr>
            <a:r>
              <a:rPr lang="cs-CZ" sz="2050" b="1" dirty="0" err="1">
                <a:latin typeface="DejaVu Sans"/>
                <a:cs typeface="DejaVu Sans"/>
              </a:rPr>
              <a:t>Aims</a:t>
            </a:r>
            <a:r>
              <a:rPr lang="cs-CZ" sz="2050" b="1" dirty="0">
                <a:latin typeface="DejaVu Sans"/>
                <a:cs typeface="DejaVu Sans"/>
              </a:rPr>
              <a:t>:</a:t>
            </a:r>
          </a:p>
          <a:p>
            <a:pPr marL="289560" indent="-214629">
              <a:lnSpc>
                <a:spcPct val="100000"/>
              </a:lnSpc>
              <a:spcBef>
                <a:spcPts val="1200"/>
              </a:spcBef>
              <a:buSzPct val="143902"/>
              <a:buFont typeface="Liberation Sans"/>
              <a:buChar char="•"/>
              <a:tabLst>
                <a:tab pos="289560" algn="l"/>
              </a:tabLst>
            </a:pPr>
            <a:r>
              <a:rPr lang="cs-CZ" sz="2050" dirty="0">
                <a:latin typeface="DejaVu Sans"/>
                <a:cs typeface="DejaVu Sans"/>
              </a:rPr>
              <a:t>To </a:t>
            </a:r>
            <a:r>
              <a:rPr lang="cs-CZ" sz="2050" dirty="0" err="1">
                <a:latin typeface="DejaVu Sans"/>
                <a:cs typeface="DejaVu Sans"/>
              </a:rPr>
              <a:t>share</a:t>
            </a:r>
            <a:r>
              <a:rPr lang="cs-CZ" sz="2050" dirty="0">
                <a:latin typeface="DejaVu Sans"/>
                <a:cs typeface="DejaVu Sans"/>
              </a:rPr>
              <a:t> EU vision </a:t>
            </a:r>
            <a:r>
              <a:rPr lang="cs-CZ" sz="2050" dirty="0" err="1">
                <a:latin typeface="DejaVu Sans"/>
                <a:cs typeface="DejaVu Sans"/>
              </a:rPr>
              <a:t>of</a:t>
            </a:r>
            <a:r>
              <a:rPr lang="cs-CZ" sz="2050" dirty="0">
                <a:latin typeface="DejaVu Sans"/>
                <a:cs typeface="DejaVu Sans"/>
              </a:rPr>
              <a:t> </a:t>
            </a:r>
            <a:r>
              <a:rPr lang="cs-CZ" sz="2050" dirty="0" err="1">
                <a:latin typeface="DejaVu Sans"/>
                <a:cs typeface="DejaVu Sans"/>
              </a:rPr>
              <a:t>water</a:t>
            </a:r>
            <a:r>
              <a:rPr lang="cs-CZ" sz="2050" dirty="0">
                <a:latin typeface="DejaVu Sans"/>
                <a:cs typeface="DejaVu Sans"/>
              </a:rPr>
              <a:t> management and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governance</a:t>
            </a: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r>
              <a:rPr lang="cs-CZ" sz="2050" dirty="0" err="1">
                <a:latin typeface="DejaVu Sans"/>
                <a:cs typeface="DejaVu Sans"/>
              </a:rPr>
              <a:t>Water</a:t>
            </a:r>
            <a:r>
              <a:rPr lang="cs-CZ" sz="2050" dirty="0">
                <a:latin typeface="DejaVu Sans"/>
                <a:cs typeface="DejaVu Sans"/>
              </a:rPr>
              <a:t> as a </a:t>
            </a:r>
            <a:r>
              <a:rPr lang="cs-CZ" sz="2050" dirty="0" err="1">
                <a:latin typeface="DejaVu Sans"/>
                <a:cs typeface="DejaVu Sans"/>
              </a:rPr>
              <a:t>tool</a:t>
            </a:r>
            <a:r>
              <a:rPr lang="cs-CZ" sz="2050" dirty="0">
                <a:latin typeface="DejaVu Sans"/>
                <a:cs typeface="DejaVu Sans"/>
              </a:rPr>
              <a:t> </a:t>
            </a:r>
            <a:r>
              <a:rPr lang="cs-CZ" sz="2050" dirty="0" err="1">
                <a:latin typeface="DejaVu Sans"/>
                <a:cs typeface="DejaVu Sans"/>
              </a:rPr>
              <a:t>for</a:t>
            </a:r>
            <a:r>
              <a:rPr lang="cs-CZ" sz="2050" dirty="0">
                <a:latin typeface="DejaVu Sans"/>
                <a:cs typeface="DejaVu Sans"/>
              </a:rPr>
              <a:t> </a:t>
            </a:r>
            <a:r>
              <a:rPr lang="cs-CZ" sz="2050" dirty="0" err="1">
                <a:latin typeface="DejaVu Sans"/>
                <a:cs typeface="DejaVu Sans"/>
              </a:rPr>
              <a:t>security</a:t>
            </a:r>
            <a:r>
              <a:rPr lang="cs-CZ" sz="2050" dirty="0">
                <a:latin typeface="DejaVu Sans"/>
                <a:cs typeface="DejaVu Sans"/>
              </a:rPr>
              <a:t>, stability and </a:t>
            </a:r>
            <a:r>
              <a:rPr lang="cs-CZ" sz="2050" dirty="0" err="1">
                <a:latin typeface="DejaVu Sans"/>
                <a:cs typeface="DejaVu Sans"/>
              </a:rPr>
              <a:t>peace</a:t>
            </a:r>
            <a:endParaRPr lang="cs-CZ" sz="2050" dirty="0">
              <a:latin typeface="DejaVu Sans"/>
              <a:cs typeface="DejaVu Sans"/>
            </a:endParaRPr>
          </a:p>
          <a:p>
            <a:pPr marL="289560" indent="-214629">
              <a:lnSpc>
                <a:spcPct val="100000"/>
              </a:lnSpc>
              <a:spcBef>
                <a:spcPts val="1200"/>
              </a:spcBef>
              <a:buSzPct val="143902"/>
              <a:buFont typeface="Liberation Sans"/>
              <a:buChar char="•"/>
              <a:tabLst>
                <a:tab pos="289560" algn="l"/>
              </a:tabLst>
            </a:pPr>
            <a:r>
              <a:rPr lang="cs-CZ" sz="2050" dirty="0">
                <a:latin typeface="DejaVu Sans"/>
                <a:cs typeface="DejaVu Sans"/>
              </a:rPr>
              <a:t>To </a:t>
            </a:r>
            <a:r>
              <a:rPr lang="cs-CZ" sz="2050" dirty="0" err="1">
                <a:latin typeface="DejaVu Sans"/>
                <a:cs typeface="DejaVu Sans"/>
              </a:rPr>
              <a:t>promote</a:t>
            </a:r>
            <a:r>
              <a:rPr lang="cs-CZ" sz="2050" dirty="0">
                <a:latin typeface="DejaVu Sans"/>
                <a:cs typeface="DejaVu Sans"/>
              </a:rPr>
              <a:t> </a:t>
            </a:r>
            <a:r>
              <a:rPr lang="cs-CZ" sz="2050" dirty="0" err="1">
                <a:latin typeface="DejaVu Sans"/>
                <a:cs typeface="DejaVu Sans"/>
              </a:rPr>
              <a:t>human</a:t>
            </a:r>
            <a:r>
              <a:rPr lang="cs-CZ" sz="2050" dirty="0">
                <a:latin typeface="DejaVu Sans"/>
                <a:cs typeface="DejaVu Sans"/>
              </a:rPr>
              <a:t> </a:t>
            </a:r>
            <a:r>
              <a:rPr lang="cs-CZ" sz="2050" dirty="0" err="1">
                <a:latin typeface="DejaVu Sans"/>
                <a:cs typeface="DejaVu Sans"/>
              </a:rPr>
              <a:t>rights</a:t>
            </a:r>
            <a:endParaRPr lang="cs-CZ" sz="2050" dirty="0">
              <a:latin typeface="DejaVu Sans"/>
              <a:cs typeface="DejaVu Sans"/>
            </a:endParaRPr>
          </a:p>
        </p:txBody>
      </p:sp>
    </p:spTree>
    <p:extLst>
      <p:ext uri="{BB962C8B-B14F-4D97-AF65-F5344CB8AC3E}">
        <p14:creationId xmlns:p14="http://schemas.microsoft.com/office/powerpoint/2010/main" val="32484605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58244" y="2098577"/>
            <a:ext cx="7382506" cy="430887"/>
          </a:xfrm>
          <a:prstGeom prst="rect">
            <a:avLst/>
          </a:prstGeom>
        </p:spPr>
        <p:txBody>
          <a:bodyPr vert="horz" wrap="square" lIns="0" tIns="0" rIns="0" bIns="0" rtlCol="0">
            <a:spAutoFit/>
          </a:bodyPr>
          <a:lstStyle/>
          <a:p>
            <a:pPr marL="12700">
              <a:lnSpc>
                <a:spcPct val="100000"/>
              </a:lnSpc>
            </a:pPr>
            <a:r>
              <a:rPr lang="cs-CZ" sz="2800" b="1" spc="-10" dirty="0" err="1">
                <a:latin typeface="DejaVu Sans"/>
                <a:cs typeface="DejaVu Sans"/>
              </a:rPr>
              <a:t>Levels</a:t>
            </a:r>
            <a:r>
              <a:rPr lang="cs-CZ" sz="2800" b="1" spc="-10" dirty="0">
                <a:latin typeface="DejaVu Sans"/>
                <a:cs typeface="DejaVu Sans"/>
              </a:rPr>
              <a:t> </a:t>
            </a:r>
            <a:r>
              <a:rPr lang="cs-CZ" sz="2800" b="1" spc="-10" dirty="0" err="1">
                <a:latin typeface="DejaVu Sans"/>
                <a:cs typeface="DejaVu Sans"/>
              </a:rPr>
              <a:t>of</a:t>
            </a:r>
            <a:r>
              <a:rPr lang="cs-CZ" sz="2800" b="1" spc="-10" dirty="0">
                <a:latin typeface="DejaVu Sans"/>
                <a:cs typeface="DejaVu Sans"/>
              </a:rPr>
              <a:t> </a:t>
            </a:r>
            <a:r>
              <a:rPr lang="cs-CZ" sz="2800" b="1" spc="-10" dirty="0" err="1">
                <a:latin typeface="DejaVu Sans"/>
                <a:cs typeface="DejaVu Sans"/>
              </a:rPr>
              <a:t>water</a:t>
            </a:r>
            <a:r>
              <a:rPr lang="cs-CZ" sz="2800" b="1" spc="-10" dirty="0">
                <a:latin typeface="DejaVu Sans"/>
                <a:cs typeface="DejaVu Sans"/>
              </a:rPr>
              <a:t> </a:t>
            </a:r>
            <a:r>
              <a:rPr lang="cs-CZ" sz="2800" b="1" spc="-10" dirty="0" err="1">
                <a:latin typeface="DejaVu Sans"/>
                <a:cs typeface="DejaVu Sans"/>
              </a:rPr>
              <a:t>diplomacy</a:t>
            </a:r>
            <a:endParaRPr sz="2800" dirty="0">
              <a:latin typeface="DejaVu Sans"/>
              <a:cs typeface="DejaVu Sans"/>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6" name="object 6"/>
          <p:cNvSpPr txBox="1">
            <a:spLocks noGrp="1"/>
          </p:cNvSpPr>
          <p:nvPr>
            <p:ph type="dt" sz="half" idx="6"/>
          </p:nvPr>
        </p:nvSpPr>
        <p:spPr>
          <a:xfrm>
            <a:off x="11455408" y="9339595"/>
            <a:ext cx="742941" cy="184666"/>
          </a:xfrm>
          <a:prstGeom prst="rect">
            <a:avLst/>
          </a:prstGeom>
        </p:spPr>
        <p:txBody>
          <a:bodyPr vert="horz" wrap="square" lIns="0" tIns="0" rIns="0" bIns="0" rtlCol="0">
            <a:spAutoFit/>
          </a:bodyPr>
          <a:lstStyle/>
          <a:p>
            <a:pPr marL="12700">
              <a:lnSpc>
                <a:spcPct val="100000"/>
              </a:lnSpc>
            </a:pPr>
            <a:r>
              <a:rPr spc="-55" dirty="0"/>
              <a:t>P</a:t>
            </a:r>
            <a:r>
              <a:rPr spc="-20" dirty="0"/>
              <a:t>a</a:t>
            </a:r>
            <a:r>
              <a:rPr spc="-15" dirty="0"/>
              <a:t>g</a:t>
            </a:r>
            <a:r>
              <a:rPr dirty="0"/>
              <a:t>e</a:t>
            </a:r>
            <a:r>
              <a:rPr lang="cs-CZ" dirty="0"/>
              <a:t> 5</a:t>
            </a:r>
            <a:endParaRPr dirty="0"/>
          </a:p>
        </p:txBody>
      </p:sp>
      <p:sp>
        <p:nvSpPr>
          <p:cNvPr id="7" name="object 4"/>
          <p:cNvSpPr txBox="1"/>
          <p:nvPr/>
        </p:nvSpPr>
        <p:spPr>
          <a:xfrm>
            <a:off x="1167763" y="2727325"/>
            <a:ext cx="10690865" cy="6009337"/>
          </a:xfrm>
          <a:prstGeom prst="rect">
            <a:avLst/>
          </a:prstGeom>
        </p:spPr>
        <p:txBody>
          <a:bodyPr vert="horz" wrap="square" lIns="0" tIns="0" rIns="0" bIns="0" rtlCol="0">
            <a:spAutoFit/>
          </a:bodyPr>
          <a:lstStyle/>
          <a:p>
            <a:pPr marL="289560" indent="-214629">
              <a:lnSpc>
                <a:spcPct val="100000"/>
              </a:lnSpc>
              <a:spcBef>
                <a:spcPts val="480"/>
              </a:spcBef>
              <a:buSzPct val="143902"/>
              <a:buFont typeface="Liberation Sans"/>
              <a:buChar char="•"/>
              <a:tabLst>
                <a:tab pos="289560" algn="l"/>
              </a:tabLst>
            </a:pPr>
            <a:r>
              <a:rPr lang="cs-CZ" sz="2050" dirty="0" err="1">
                <a:latin typeface="DejaVu Sans"/>
                <a:cs typeface="DejaVu Sans"/>
              </a:rPr>
              <a:t>National</a:t>
            </a:r>
            <a:r>
              <a:rPr lang="cs-CZ" sz="2050" dirty="0">
                <a:latin typeface="DejaVu Sans"/>
                <a:cs typeface="DejaVu Sans"/>
              </a:rPr>
              <a:t> </a:t>
            </a:r>
            <a:r>
              <a:rPr lang="cs-CZ" sz="2050" dirty="0" err="1">
                <a:latin typeface="DejaVu Sans"/>
                <a:cs typeface="DejaVu Sans"/>
              </a:rPr>
              <a:t>level</a:t>
            </a:r>
            <a:r>
              <a:rPr lang="cs-CZ" sz="2050" dirty="0">
                <a:latin typeface="DejaVu Sans"/>
                <a:cs typeface="DejaVu Sans"/>
              </a:rPr>
              <a:t> </a:t>
            </a:r>
          </a:p>
          <a:p>
            <a:pPr marL="746760" lvl="1" indent="-214629">
              <a:spcBef>
                <a:spcPts val="480"/>
              </a:spcBef>
              <a:buSzPct val="143902"/>
              <a:buFont typeface="Liberation Sans"/>
              <a:buChar char="•"/>
              <a:tabLst>
                <a:tab pos="289560" algn="l"/>
              </a:tabLst>
            </a:pPr>
            <a:r>
              <a:rPr lang="cs-CZ" sz="2050" dirty="0">
                <a:latin typeface="DejaVu Sans"/>
                <a:cs typeface="DejaVu Sans"/>
              </a:rPr>
              <a:t>EU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diplomacy</a:t>
            </a:r>
            <a:r>
              <a:rPr lang="cs-CZ" sz="2050" dirty="0">
                <a:latin typeface="DejaVu Sans"/>
                <a:cs typeface="DejaVu Sans"/>
              </a:rPr>
              <a:t> as a </a:t>
            </a:r>
            <a:r>
              <a:rPr lang="cs-CZ" sz="2050" dirty="0" err="1">
                <a:latin typeface="DejaVu Sans"/>
                <a:cs typeface="DejaVu Sans"/>
              </a:rPr>
              <a:t>bottom</a:t>
            </a:r>
            <a:r>
              <a:rPr lang="cs-CZ" sz="2050" dirty="0">
                <a:latin typeface="DejaVu Sans"/>
                <a:cs typeface="DejaVu Sans"/>
              </a:rPr>
              <a:t>-up </a:t>
            </a:r>
            <a:r>
              <a:rPr lang="cs-CZ" sz="2050" dirty="0" err="1">
                <a:latin typeface="DejaVu Sans"/>
                <a:cs typeface="DejaVu Sans"/>
              </a:rPr>
              <a:t>iniative</a:t>
            </a:r>
            <a:r>
              <a:rPr lang="cs-CZ" sz="2050" dirty="0">
                <a:latin typeface="DejaVu Sans"/>
                <a:cs typeface="DejaVu Sans"/>
              </a:rPr>
              <a:t> </a:t>
            </a:r>
          </a:p>
          <a:p>
            <a:pPr marL="746760" lvl="1" indent="-214629">
              <a:spcBef>
                <a:spcPts val="480"/>
              </a:spcBef>
              <a:buSzPct val="143902"/>
              <a:buFont typeface="Liberation Sans"/>
              <a:buChar char="•"/>
              <a:tabLst>
                <a:tab pos="289560" algn="l"/>
              </a:tabLst>
            </a:pPr>
            <a:r>
              <a:rPr lang="cs-CZ" sz="2050" dirty="0" err="1">
                <a:latin typeface="DejaVu Sans"/>
                <a:cs typeface="DejaVu Sans"/>
              </a:rPr>
              <a:t>Active</a:t>
            </a:r>
            <a:r>
              <a:rPr lang="cs-CZ" sz="2050" dirty="0">
                <a:latin typeface="DejaVu Sans"/>
                <a:cs typeface="DejaVu Sans"/>
              </a:rPr>
              <a:t> role </a:t>
            </a:r>
            <a:r>
              <a:rPr lang="cs-CZ" sz="2050" dirty="0" err="1">
                <a:latin typeface="DejaVu Sans"/>
                <a:cs typeface="DejaVu Sans"/>
              </a:rPr>
              <a:t>of</a:t>
            </a:r>
            <a:r>
              <a:rPr lang="cs-CZ" sz="2050" dirty="0">
                <a:latin typeface="DejaVu Sans"/>
                <a:cs typeface="DejaVu Sans"/>
              </a:rPr>
              <a:t> EU MS in EU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platforms</a:t>
            </a:r>
            <a:endParaRPr lang="cs-CZ" sz="2050" dirty="0">
              <a:latin typeface="DejaVu Sans"/>
              <a:cs typeface="DejaVu Sans"/>
            </a:endParaRPr>
          </a:p>
          <a:p>
            <a:pPr marL="746760" lvl="1" indent="-214629">
              <a:spcBef>
                <a:spcPts val="480"/>
              </a:spcBef>
              <a:buSzPct val="143902"/>
              <a:buFont typeface="Liberation Sans"/>
              <a:buChar char="•"/>
              <a:tabLst>
                <a:tab pos="289560" algn="l"/>
              </a:tabLst>
            </a:pPr>
            <a:r>
              <a:rPr lang="cs-CZ" sz="2050" dirty="0">
                <a:latin typeface="DejaVu Sans"/>
                <a:cs typeface="DejaVu Sans"/>
              </a:rPr>
              <a:t>„</a:t>
            </a:r>
            <a:r>
              <a:rPr lang="cs-CZ" sz="2050" dirty="0" err="1">
                <a:latin typeface="DejaVu Sans"/>
                <a:cs typeface="DejaVu Sans"/>
              </a:rPr>
              <a:t>Niche</a:t>
            </a:r>
            <a:r>
              <a:rPr lang="cs-CZ" sz="2050" dirty="0">
                <a:latin typeface="DejaVu Sans"/>
                <a:cs typeface="DejaVu Sans"/>
              </a:rPr>
              <a:t>“ in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diplomacy</a:t>
            </a:r>
            <a:endParaRPr lang="cs-CZ" sz="2050" dirty="0">
              <a:latin typeface="DejaVu Sans"/>
              <a:cs typeface="DejaVu Sans"/>
            </a:endParaRPr>
          </a:p>
          <a:p>
            <a:pPr marL="1203960" lvl="2" indent="-214629">
              <a:spcBef>
                <a:spcPts val="480"/>
              </a:spcBef>
              <a:buSzPct val="143902"/>
              <a:buFont typeface="Liberation Sans"/>
              <a:buChar char="•"/>
              <a:tabLst>
                <a:tab pos="289560" algn="l"/>
              </a:tabLst>
            </a:pPr>
            <a:r>
              <a:rPr lang="cs-CZ" sz="2050" dirty="0">
                <a:latin typeface="DejaVu Sans"/>
                <a:cs typeface="DejaVu Sans"/>
              </a:rPr>
              <a:t>UK: </a:t>
            </a:r>
            <a:r>
              <a:rPr lang="cs-CZ" sz="2050" dirty="0" err="1">
                <a:latin typeface="DejaVu Sans"/>
                <a:cs typeface="DejaVu Sans"/>
              </a:rPr>
              <a:t>international</a:t>
            </a:r>
            <a:r>
              <a:rPr lang="cs-CZ" sz="2050" dirty="0">
                <a:latin typeface="DejaVu Sans"/>
                <a:cs typeface="DejaVu Sans"/>
              </a:rPr>
              <a:t> </a:t>
            </a:r>
            <a:r>
              <a:rPr lang="cs-CZ" sz="2050" dirty="0" err="1">
                <a:latin typeface="DejaVu Sans"/>
                <a:cs typeface="DejaVu Sans"/>
              </a:rPr>
              <a:t>development</a:t>
            </a:r>
            <a:r>
              <a:rPr lang="cs-CZ" sz="2050" dirty="0">
                <a:latin typeface="DejaVu Sans"/>
                <a:cs typeface="DejaVu Sans"/>
              </a:rPr>
              <a:t> </a:t>
            </a:r>
            <a:r>
              <a:rPr lang="cs-CZ" sz="2050" dirty="0" err="1">
                <a:latin typeface="DejaVu Sans"/>
                <a:cs typeface="DejaVu Sans"/>
              </a:rPr>
              <a:t>policies</a:t>
            </a:r>
            <a:r>
              <a:rPr lang="cs-CZ" sz="2050" dirty="0">
                <a:latin typeface="DejaVu Sans"/>
                <a:cs typeface="DejaVu Sans"/>
              </a:rPr>
              <a:t> </a:t>
            </a:r>
          </a:p>
          <a:p>
            <a:pPr marL="1203960" lvl="2" indent="-214629">
              <a:spcBef>
                <a:spcPts val="480"/>
              </a:spcBef>
              <a:buSzPct val="143902"/>
              <a:buFont typeface="Liberation Sans"/>
              <a:buChar char="•"/>
              <a:tabLst>
                <a:tab pos="289560" algn="l"/>
              </a:tabLst>
            </a:pPr>
            <a:r>
              <a:rPr lang="cs-CZ" sz="2050" dirty="0">
                <a:latin typeface="DejaVu Sans"/>
                <a:cs typeface="DejaVu Sans"/>
              </a:rPr>
              <a:t>NL: </a:t>
            </a:r>
            <a:r>
              <a:rPr lang="cs-CZ" sz="2050" dirty="0" err="1">
                <a:latin typeface="DejaVu Sans"/>
                <a:cs typeface="DejaVu Sans"/>
              </a:rPr>
              <a:t>flood</a:t>
            </a:r>
            <a:r>
              <a:rPr lang="cs-CZ" sz="2050" dirty="0">
                <a:latin typeface="DejaVu Sans"/>
                <a:cs typeface="DejaVu Sans"/>
              </a:rPr>
              <a:t> management</a:t>
            </a:r>
          </a:p>
          <a:p>
            <a:pPr marL="1203960" lvl="2" indent="-214629">
              <a:spcBef>
                <a:spcPts val="480"/>
              </a:spcBef>
              <a:buSzPct val="143902"/>
              <a:buFont typeface="Liberation Sans"/>
              <a:buChar char="•"/>
              <a:tabLst>
                <a:tab pos="289560" algn="l"/>
              </a:tabLst>
            </a:pPr>
            <a:r>
              <a:rPr lang="cs-CZ" sz="2050" dirty="0">
                <a:latin typeface="DejaVu Sans"/>
                <a:cs typeface="DejaVu Sans"/>
              </a:rPr>
              <a:t>CZE: </a:t>
            </a:r>
            <a:r>
              <a:rPr lang="cs-CZ" sz="2050" dirty="0" err="1">
                <a:latin typeface="DejaVu Sans"/>
                <a:cs typeface="DejaVu Sans"/>
              </a:rPr>
              <a:t>nanotechnologies</a:t>
            </a:r>
            <a:r>
              <a:rPr lang="cs-CZ" sz="2050" dirty="0">
                <a:latin typeface="DejaVu Sans"/>
                <a:cs typeface="DejaVu Sans"/>
              </a:rPr>
              <a:t> in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sanitation</a:t>
            </a:r>
            <a:endParaRPr lang="cs-CZ" sz="2050" dirty="0">
              <a:latin typeface="DejaVu Sans"/>
              <a:cs typeface="DejaVu Sans"/>
            </a:endParaRPr>
          </a:p>
          <a:p>
            <a:pPr marL="1203960" lvl="2" indent="-214629">
              <a:spcBef>
                <a:spcPts val="480"/>
              </a:spcBef>
              <a:buSzPct val="143902"/>
              <a:buFont typeface="Liberation Sans"/>
              <a:buChar char="•"/>
              <a:tabLst>
                <a:tab pos="289560" algn="l"/>
              </a:tabLst>
            </a:pPr>
            <a:endParaRPr lang="cs-CZ" sz="2050" dirty="0">
              <a:latin typeface="DejaVu Sans"/>
              <a:cs typeface="DejaVu Sans"/>
            </a:endParaRPr>
          </a:p>
          <a:p>
            <a:pPr marL="289560" indent="-214629">
              <a:lnSpc>
                <a:spcPct val="100000"/>
              </a:lnSpc>
              <a:spcBef>
                <a:spcPts val="480"/>
              </a:spcBef>
              <a:buSzPct val="143902"/>
              <a:buFont typeface="Liberation Sans"/>
              <a:buChar char="•"/>
              <a:tabLst>
                <a:tab pos="289560" algn="l"/>
              </a:tabLst>
            </a:pPr>
            <a:r>
              <a:rPr lang="cs-CZ" sz="2050" dirty="0" err="1">
                <a:latin typeface="DejaVu Sans"/>
                <a:cs typeface="DejaVu Sans"/>
              </a:rPr>
              <a:t>European</a:t>
            </a:r>
            <a:r>
              <a:rPr lang="cs-CZ" sz="2050" dirty="0">
                <a:latin typeface="DejaVu Sans"/>
                <a:cs typeface="DejaVu Sans"/>
              </a:rPr>
              <a:t> </a:t>
            </a:r>
            <a:r>
              <a:rPr lang="cs-CZ" sz="2050" dirty="0" err="1">
                <a:latin typeface="DejaVu Sans"/>
                <a:cs typeface="DejaVu Sans"/>
              </a:rPr>
              <a:t>level</a:t>
            </a:r>
            <a:endParaRPr lang="cs-CZ" sz="2050" dirty="0">
              <a:latin typeface="DejaVu Sans"/>
              <a:cs typeface="DejaVu Sans"/>
            </a:endParaRPr>
          </a:p>
          <a:p>
            <a:pPr marL="746760" lvl="1" indent="-214629">
              <a:spcBef>
                <a:spcPts val="480"/>
              </a:spcBef>
              <a:buSzPct val="143902"/>
              <a:buFont typeface="Liberation Sans"/>
              <a:buChar char="•"/>
              <a:tabLst>
                <a:tab pos="289560" algn="l"/>
              </a:tabLst>
            </a:pPr>
            <a:r>
              <a:rPr lang="cs-CZ" sz="2050" dirty="0">
                <a:latin typeface="DejaVu Sans"/>
                <a:cs typeface="DejaVu Sans"/>
              </a:rPr>
              <a:t>No </a:t>
            </a:r>
            <a:r>
              <a:rPr lang="cs-CZ" sz="2050" dirty="0" err="1">
                <a:latin typeface="DejaVu Sans"/>
                <a:cs typeface="DejaVu Sans"/>
              </a:rPr>
              <a:t>complex</a:t>
            </a:r>
            <a:r>
              <a:rPr lang="cs-CZ" sz="2050" dirty="0">
                <a:latin typeface="DejaVu Sans"/>
                <a:cs typeface="DejaVu Sans"/>
              </a:rPr>
              <a:t> </a:t>
            </a:r>
            <a:r>
              <a:rPr lang="cs-CZ" sz="2050" dirty="0" err="1">
                <a:latin typeface="DejaVu Sans"/>
                <a:cs typeface="DejaVu Sans"/>
              </a:rPr>
              <a:t>strategy</a:t>
            </a:r>
            <a:endParaRPr lang="cs-CZ" sz="2050" dirty="0">
              <a:latin typeface="DejaVu Sans"/>
              <a:cs typeface="DejaVu Sans"/>
            </a:endParaRPr>
          </a:p>
          <a:p>
            <a:pPr marL="746760" lvl="1" indent="-214629">
              <a:spcBef>
                <a:spcPts val="480"/>
              </a:spcBef>
              <a:buSzPct val="143902"/>
              <a:buFont typeface="Liberation Sans"/>
              <a:buChar char="•"/>
              <a:tabLst>
                <a:tab pos="289560" algn="l"/>
              </a:tabLst>
            </a:pPr>
            <a:r>
              <a:rPr lang="cs-CZ" sz="2050" dirty="0" err="1">
                <a:latin typeface="DejaVu Sans"/>
                <a:cs typeface="DejaVu Sans"/>
              </a:rPr>
              <a:t>Mutual</a:t>
            </a:r>
            <a:r>
              <a:rPr lang="cs-CZ" sz="2050" dirty="0">
                <a:latin typeface="DejaVu Sans"/>
                <a:cs typeface="DejaVu Sans"/>
              </a:rPr>
              <a:t> </a:t>
            </a:r>
            <a:r>
              <a:rPr lang="cs-CZ" sz="2050" dirty="0" err="1">
                <a:latin typeface="DejaVu Sans"/>
                <a:cs typeface="DejaVu Sans"/>
              </a:rPr>
              <a:t>sharing</a:t>
            </a:r>
            <a:r>
              <a:rPr lang="cs-CZ" sz="2050" dirty="0">
                <a:latin typeface="DejaVu Sans"/>
                <a:cs typeface="DejaVu Sans"/>
              </a:rPr>
              <a:t> </a:t>
            </a:r>
            <a:r>
              <a:rPr lang="cs-CZ" sz="2050" dirty="0" err="1">
                <a:latin typeface="DejaVu Sans"/>
                <a:cs typeface="DejaVu Sans"/>
              </a:rPr>
              <a:t>knowledge</a:t>
            </a:r>
            <a:r>
              <a:rPr lang="cs-CZ" sz="2050" dirty="0">
                <a:latin typeface="DejaVu Sans"/>
                <a:cs typeface="DejaVu Sans"/>
              </a:rPr>
              <a:t> –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cooperation</a:t>
            </a:r>
            <a:r>
              <a:rPr lang="cs-CZ" sz="2050" dirty="0">
                <a:latin typeface="DejaVu Sans"/>
                <a:cs typeface="DejaVu Sans"/>
              </a:rPr>
              <a:t> vs.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diplomacy</a:t>
            </a:r>
            <a:endParaRPr lang="cs-CZ" sz="2050" dirty="0">
              <a:latin typeface="DejaVu Sans"/>
              <a:cs typeface="DejaVu Sans"/>
            </a:endParaRPr>
          </a:p>
          <a:p>
            <a:pPr marL="746760" lvl="1" indent="-214629">
              <a:spcBef>
                <a:spcPts val="480"/>
              </a:spcBef>
              <a:buSzPct val="143902"/>
              <a:buFont typeface="Liberation Sans"/>
              <a:buChar char="•"/>
              <a:tabLst>
                <a:tab pos="289560" algn="l"/>
              </a:tabLst>
            </a:pPr>
            <a:endParaRPr lang="cs-CZ" sz="2050" dirty="0">
              <a:latin typeface="DejaVu Sans"/>
              <a:cs typeface="DejaVu Sans"/>
            </a:endParaRPr>
          </a:p>
          <a:p>
            <a:pPr marL="289560" indent="-214629">
              <a:lnSpc>
                <a:spcPct val="100000"/>
              </a:lnSpc>
              <a:spcBef>
                <a:spcPts val="480"/>
              </a:spcBef>
              <a:buSzPct val="143902"/>
              <a:buFont typeface="Liberation Sans"/>
              <a:buChar char="•"/>
              <a:tabLst>
                <a:tab pos="289560" algn="l"/>
              </a:tabLst>
            </a:pPr>
            <a:r>
              <a:rPr lang="cs-CZ" sz="2050" dirty="0" err="1">
                <a:latin typeface="DejaVu Sans"/>
                <a:cs typeface="DejaVu Sans"/>
              </a:rPr>
              <a:t>Global</a:t>
            </a:r>
            <a:r>
              <a:rPr lang="cs-CZ" sz="2050" dirty="0">
                <a:latin typeface="DejaVu Sans"/>
                <a:cs typeface="DejaVu Sans"/>
              </a:rPr>
              <a:t> </a:t>
            </a:r>
            <a:r>
              <a:rPr lang="cs-CZ" sz="2050" dirty="0" err="1">
                <a:latin typeface="DejaVu Sans"/>
                <a:cs typeface="DejaVu Sans"/>
              </a:rPr>
              <a:t>level</a:t>
            </a:r>
            <a:endParaRPr lang="cs-CZ" sz="2050" dirty="0">
              <a:latin typeface="DejaVu Sans"/>
              <a:cs typeface="DejaVu Sans"/>
            </a:endParaRPr>
          </a:p>
          <a:p>
            <a:pPr marL="746760" lvl="1" indent="-214629">
              <a:spcBef>
                <a:spcPts val="480"/>
              </a:spcBef>
              <a:buSzPct val="143902"/>
              <a:buFont typeface="Liberation Sans"/>
              <a:buChar char="•"/>
              <a:tabLst>
                <a:tab pos="289560" algn="l"/>
              </a:tabLst>
            </a:pPr>
            <a:r>
              <a:rPr lang="cs-CZ" sz="2050" dirty="0">
                <a:latin typeface="DejaVu Sans"/>
                <a:cs typeface="DejaVu Sans"/>
              </a:rPr>
              <a:t>Limited EU </a:t>
            </a:r>
            <a:r>
              <a:rPr lang="cs-CZ" sz="2050" dirty="0" err="1">
                <a:latin typeface="DejaVu Sans"/>
                <a:cs typeface="DejaVu Sans"/>
              </a:rPr>
              <a:t>membership</a:t>
            </a:r>
            <a:r>
              <a:rPr lang="cs-CZ" sz="2050" dirty="0">
                <a:latin typeface="DejaVu Sans"/>
                <a:cs typeface="DejaVu Sans"/>
              </a:rPr>
              <a:t> in </a:t>
            </a:r>
            <a:r>
              <a:rPr lang="cs-CZ" sz="2050" dirty="0" err="1">
                <a:latin typeface="DejaVu Sans"/>
                <a:cs typeface="DejaVu Sans"/>
              </a:rPr>
              <a:t>international</a:t>
            </a:r>
            <a:r>
              <a:rPr lang="cs-CZ" sz="2050" dirty="0">
                <a:latin typeface="DejaVu Sans"/>
                <a:cs typeface="DejaVu Sans"/>
              </a:rPr>
              <a:t> </a:t>
            </a:r>
            <a:r>
              <a:rPr lang="cs-CZ" sz="2050" dirty="0" err="1">
                <a:latin typeface="DejaVu Sans"/>
                <a:cs typeface="DejaVu Sans"/>
              </a:rPr>
              <a:t>organisations</a:t>
            </a:r>
            <a:endParaRPr lang="cs-CZ" sz="2050" dirty="0">
              <a:latin typeface="DejaVu Sans"/>
              <a:cs typeface="DejaVu Sans"/>
            </a:endParaRPr>
          </a:p>
          <a:p>
            <a:pPr marL="289560" indent="-214629">
              <a:lnSpc>
                <a:spcPct val="100000"/>
              </a:lnSpc>
              <a:spcBef>
                <a:spcPts val="480"/>
              </a:spcBef>
              <a:buSzPct val="143902"/>
              <a:buFont typeface="Liberation Sans"/>
              <a:buChar char="•"/>
              <a:tabLst>
                <a:tab pos="289560" algn="l"/>
              </a:tabLst>
            </a:pPr>
            <a:endParaRPr lang="cs-CZ" sz="2050" dirty="0">
              <a:latin typeface="DejaVu Sans"/>
              <a:cs typeface="DejaVu Sans"/>
            </a:endParaRPr>
          </a:p>
          <a:p>
            <a:pPr marL="74931">
              <a:lnSpc>
                <a:spcPct val="100000"/>
              </a:lnSpc>
              <a:spcBef>
                <a:spcPts val="480"/>
              </a:spcBef>
              <a:buSzPct val="143902"/>
              <a:tabLst>
                <a:tab pos="289560" algn="l"/>
              </a:tabLst>
            </a:pPr>
            <a:endParaRPr lang="cs-CZ" sz="2050" dirty="0">
              <a:latin typeface="DejaVu Sans"/>
              <a:cs typeface="DejaVu Sans"/>
            </a:endParaRPr>
          </a:p>
        </p:txBody>
      </p:sp>
    </p:spTree>
    <p:extLst>
      <p:ext uri="{BB962C8B-B14F-4D97-AF65-F5344CB8AC3E}">
        <p14:creationId xmlns:p14="http://schemas.microsoft.com/office/powerpoint/2010/main" val="33204196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25217" y="1991897"/>
            <a:ext cx="10716265" cy="430887"/>
          </a:xfrm>
          <a:prstGeom prst="rect">
            <a:avLst/>
          </a:prstGeom>
        </p:spPr>
        <p:txBody>
          <a:bodyPr vert="horz" wrap="square" lIns="0" tIns="0" rIns="0" bIns="0" rtlCol="0">
            <a:spAutoFit/>
          </a:bodyPr>
          <a:lstStyle/>
          <a:p>
            <a:pPr marL="12700">
              <a:lnSpc>
                <a:spcPct val="100000"/>
              </a:lnSpc>
            </a:pPr>
            <a:r>
              <a:rPr lang="cs-CZ" spc="-10" dirty="0" err="1"/>
              <a:t>Conclusion</a:t>
            </a:r>
            <a:endParaRPr dirty="0"/>
          </a:p>
        </p:txBody>
      </p:sp>
      <p:sp>
        <p:nvSpPr>
          <p:cNvPr id="3" name="object 3"/>
          <p:cNvSpPr txBox="1">
            <a:spLocks noGrp="1"/>
          </p:cNvSpPr>
          <p:nvPr>
            <p:ph type="body" idx="1"/>
          </p:nvPr>
        </p:nvSpPr>
        <p:spPr>
          <a:xfrm>
            <a:off x="1530350" y="3260725"/>
            <a:ext cx="9892027" cy="3767185"/>
          </a:xfrm>
          <a:prstGeom prst="rect">
            <a:avLst/>
          </a:prstGeom>
        </p:spPr>
        <p:txBody>
          <a:bodyPr vert="horz" wrap="square" lIns="0" tIns="0" rIns="0" bIns="0" rtlCol="0">
            <a:spAutoFit/>
          </a:bodyPr>
          <a:lstStyle/>
          <a:p>
            <a:pPr marL="1703705" marR="61594" indent="-342900">
              <a:lnSpc>
                <a:spcPct val="119900"/>
              </a:lnSpc>
              <a:buFont typeface="Arial" panose="020B0604020202020204" pitchFamily="34" charset="0"/>
              <a:buChar char="•"/>
            </a:pPr>
            <a:r>
              <a:rPr lang="cs-CZ" sz="2400" dirty="0"/>
              <a:t>No EU complex strategy of water diplomacy and science </a:t>
            </a:r>
            <a:r>
              <a:rPr lang="cs-CZ" sz="2400" dirty="0" smtClean="0"/>
              <a:t>diplomacy</a:t>
            </a:r>
            <a:r>
              <a:rPr lang="de-DE" sz="2400" dirty="0" smtClean="0"/>
              <a:t/>
            </a:r>
            <a:br>
              <a:rPr lang="de-DE" sz="2400" dirty="0" smtClean="0"/>
            </a:br>
            <a:endParaRPr lang="cs-CZ" sz="2400" dirty="0"/>
          </a:p>
          <a:p>
            <a:pPr marL="1703705" marR="61594" indent="-342900">
              <a:lnSpc>
                <a:spcPct val="119900"/>
              </a:lnSpc>
              <a:buFont typeface="Arial" panose="020B0604020202020204" pitchFamily="34" charset="0"/>
              <a:buChar char="•"/>
            </a:pPr>
            <a:r>
              <a:rPr lang="cs-CZ" sz="2400" dirty="0"/>
              <a:t>No single </a:t>
            </a:r>
            <a:r>
              <a:rPr lang="cs-CZ" sz="2400" dirty="0" err="1"/>
              <a:t>understanding</a:t>
            </a:r>
            <a:r>
              <a:rPr lang="cs-CZ" sz="2400" dirty="0"/>
              <a:t> </a:t>
            </a:r>
            <a:r>
              <a:rPr lang="cs-CZ" sz="2400" dirty="0" err="1"/>
              <a:t>of</a:t>
            </a:r>
            <a:r>
              <a:rPr lang="cs-CZ" sz="2400" dirty="0"/>
              <a:t> </a:t>
            </a:r>
            <a:r>
              <a:rPr lang="cs-CZ" sz="2400" dirty="0" err="1"/>
              <a:t>water</a:t>
            </a:r>
            <a:r>
              <a:rPr lang="cs-CZ" sz="2400" dirty="0"/>
              <a:t>-science </a:t>
            </a:r>
            <a:r>
              <a:rPr lang="cs-CZ" sz="2400" dirty="0" err="1"/>
              <a:t>diplomacy</a:t>
            </a:r>
            <a:r>
              <a:rPr lang="cs-CZ" sz="2400" dirty="0"/>
              <a:t> in sub-</a:t>
            </a:r>
            <a:r>
              <a:rPr lang="cs-CZ" sz="2400" dirty="0" err="1"/>
              <a:t>cases</a:t>
            </a:r>
            <a:endParaRPr lang="cs-CZ" sz="2400" dirty="0"/>
          </a:p>
          <a:p>
            <a:pPr marL="1818005" marR="61594" lvl="1">
              <a:lnSpc>
                <a:spcPct val="119900"/>
              </a:lnSpc>
            </a:pPr>
            <a:r>
              <a:rPr lang="de-DE" sz="2000" dirty="0" smtClean="0"/>
              <a:t>- </a:t>
            </a:r>
            <a:r>
              <a:rPr lang="cs-CZ" sz="2000" dirty="0" smtClean="0"/>
              <a:t>„</a:t>
            </a:r>
            <a:r>
              <a:rPr lang="cs-CZ" sz="2000" dirty="0"/>
              <a:t>Niche“ water </a:t>
            </a:r>
            <a:r>
              <a:rPr lang="cs-CZ" sz="2000" dirty="0" smtClean="0"/>
              <a:t>diplomacy</a:t>
            </a:r>
            <a:r>
              <a:rPr lang="de-DE" sz="2000" dirty="0" smtClean="0"/>
              <a:t/>
            </a:r>
            <a:br>
              <a:rPr lang="de-DE" sz="2000" dirty="0" smtClean="0"/>
            </a:br>
            <a:endParaRPr lang="cs-CZ" sz="2000" dirty="0"/>
          </a:p>
          <a:p>
            <a:pPr marL="1703705" marR="61594" indent="-342900">
              <a:lnSpc>
                <a:spcPct val="119900"/>
              </a:lnSpc>
              <a:buFont typeface="Arial" panose="020B0604020202020204" pitchFamily="34" charset="0"/>
              <a:buChar char="•"/>
            </a:pPr>
            <a:r>
              <a:rPr lang="cs-CZ" sz="2400" dirty="0" err="1"/>
              <a:t>Acceptance</a:t>
            </a:r>
            <a:r>
              <a:rPr lang="cs-CZ" sz="2400" dirty="0"/>
              <a:t> </a:t>
            </a:r>
            <a:r>
              <a:rPr lang="cs-CZ" sz="2400" dirty="0" err="1"/>
              <a:t>of</a:t>
            </a:r>
            <a:r>
              <a:rPr lang="cs-CZ" sz="2400" dirty="0"/>
              <a:t> </a:t>
            </a:r>
            <a:r>
              <a:rPr lang="cs-CZ" sz="2400" dirty="0" err="1"/>
              <a:t>scientific</a:t>
            </a:r>
            <a:r>
              <a:rPr lang="cs-CZ" sz="2400" dirty="0"/>
              <a:t> element in </a:t>
            </a:r>
            <a:r>
              <a:rPr lang="cs-CZ" sz="2400" dirty="0" err="1"/>
              <a:t>water</a:t>
            </a:r>
            <a:r>
              <a:rPr lang="cs-CZ" sz="2400" dirty="0"/>
              <a:t> </a:t>
            </a:r>
            <a:r>
              <a:rPr lang="cs-CZ" sz="2400" dirty="0" err="1"/>
              <a:t>diplomacy</a:t>
            </a:r>
            <a:endParaRPr lang="cs-CZ" sz="2400" dirty="0"/>
          </a:p>
          <a:p>
            <a:pPr marL="1475105" marR="61594" lvl="1">
              <a:lnSpc>
                <a:spcPct val="119900"/>
              </a:lnSpc>
            </a:pPr>
            <a:r>
              <a:rPr lang="de-DE" sz="2000" dirty="0" smtClean="0"/>
              <a:t>	- </a:t>
            </a:r>
            <a:r>
              <a:rPr lang="cs-CZ" sz="2000" dirty="0" smtClean="0"/>
              <a:t>Different </a:t>
            </a:r>
            <a:r>
              <a:rPr lang="cs-CZ" sz="2000" dirty="0"/>
              <a:t>expertise among subcases</a:t>
            </a:r>
          </a:p>
        </p:txBody>
      </p:sp>
      <p:sp>
        <p:nvSpPr>
          <p:cNvPr id="4" name="object 4"/>
          <p:cNvSpPr/>
          <p:nvPr/>
        </p:nvSpPr>
        <p:spPr>
          <a:xfrm>
            <a:off x="1225550" y="4251325"/>
            <a:ext cx="1242060" cy="1290318"/>
          </a:xfrm>
          <a:prstGeom prst="rect">
            <a:avLst/>
          </a:prstGeom>
          <a:blipFill>
            <a:blip r:embed="rId3" cstate="print"/>
            <a:stretch>
              <a:fillRect/>
            </a:stretch>
          </a:blipFill>
        </p:spPr>
        <p:txBody>
          <a:bodyPr wrap="square" lIns="0" tIns="0" rIns="0" bIns="0" rtlCol="0"/>
          <a:lstStyle/>
          <a:p>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6" name="object 6"/>
          <p:cNvSpPr txBox="1">
            <a:spLocks noGrp="1"/>
          </p:cNvSpPr>
          <p:nvPr>
            <p:ph type="dt" sz="half" idx="6"/>
          </p:nvPr>
        </p:nvSpPr>
        <p:spPr>
          <a:xfrm>
            <a:off x="11436350" y="9339594"/>
            <a:ext cx="533400" cy="184666"/>
          </a:xfrm>
          <a:prstGeom prst="rect">
            <a:avLst/>
          </a:prstGeom>
        </p:spPr>
        <p:txBody>
          <a:bodyPr vert="horz" wrap="square" lIns="0" tIns="0" rIns="0" bIns="0" rtlCol="0">
            <a:spAutoFit/>
          </a:bodyPr>
          <a:lstStyle/>
          <a:p>
            <a:pPr marL="12700">
              <a:lnSpc>
                <a:spcPct val="100000"/>
              </a:lnSpc>
            </a:pPr>
            <a:r>
              <a:rPr spc="-55" dirty="0"/>
              <a:t>P</a:t>
            </a:r>
            <a:r>
              <a:rPr spc="-20" dirty="0"/>
              <a:t>a</a:t>
            </a:r>
            <a:r>
              <a:rPr spc="-15" dirty="0"/>
              <a:t>g</a:t>
            </a:r>
            <a:r>
              <a:rPr dirty="0"/>
              <a:t>e</a:t>
            </a:r>
            <a:r>
              <a:rPr lang="cs-CZ" dirty="0"/>
              <a:t> 7</a:t>
            </a:r>
            <a:endParaRP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58244" y="2098577"/>
            <a:ext cx="7382506" cy="430887"/>
          </a:xfrm>
          <a:prstGeom prst="rect">
            <a:avLst/>
          </a:prstGeom>
        </p:spPr>
        <p:txBody>
          <a:bodyPr vert="horz" wrap="square" lIns="0" tIns="0" rIns="0" bIns="0" rtlCol="0">
            <a:spAutoFit/>
          </a:bodyPr>
          <a:lstStyle/>
          <a:p>
            <a:pPr marL="12700">
              <a:lnSpc>
                <a:spcPct val="100000"/>
              </a:lnSpc>
            </a:pPr>
            <a:r>
              <a:rPr lang="cs-CZ" sz="2800" b="1" spc="-10" dirty="0" err="1">
                <a:latin typeface="DejaVu Sans"/>
                <a:cs typeface="DejaVu Sans"/>
              </a:rPr>
              <a:t>Discussion</a:t>
            </a:r>
            <a:endParaRPr sz="2800" dirty="0">
              <a:latin typeface="DejaVu Sans"/>
              <a:cs typeface="DejaVu Sans"/>
            </a:endParaRP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marR="5080">
              <a:lnSpc>
                <a:spcPct val="100000"/>
              </a:lnSpc>
            </a:pPr>
            <a:r>
              <a:rPr spc="-15" dirty="0"/>
              <a:t>T</a:t>
            </a:r>
            <a:r>
              <a:rPr spc="-25" dirty="0"/>
              <a:t>h</a:t>
            </a:r>
            <a:r>
              <a:rPr dirty="0"/>
              <a:t>i</a:t>
            </a:r>
            <a:r>
              <a:rPr spc="-10" dirty="0"/>
              <a:t>s</a:t>
            </a:r>
            <a:r>
              <a:rPr dirty="0">
                <a:latin typeface="Times New Roman"/>
                <a:cs typeface="Times New Roman"/>
              </a:rPr>
              <a:t> </a:t>
            </a:r>
            <a:r>
              <a:rPr spc="120" dirty="0">
                <a:latin typeface="Times New Roman"/>
                <a:cs typeface="Times New Roman"/>
              </a:rPr>
              <a:t> </a:t>
            </a:r>
            <a:r>
              <a:rPr spc="-25" dirty="0"/>
              <a:t>pr</a:t>
            </a:r>
            <a:r>
              <a:rPr spc="-15" dirty="0"/>
              <a:t>o</a:t>
            </a:r>
            <a:r>
              <a:rPr dirty="0"/>
              <a:t>je</a:t>
            </a:r>
            <a:r>
              <a:rPr spc="-15" dirty="0"/>
              <a:t>c</a:t>
            </a:r>
            <a:r>
              <a:rPr dirty="0"/>
              <a:t>t</a:t>
            </a:r>
            <a:r>
              <a:rPr dirty="0">
                <a:latin typeface="Times New Roman"/>
                <a:cs typeface="Times New Roman"/>
              </a:rPr>
              <a:t> </a:t>
            </a:r>
            <a:r>
              <a:rPr spc="114" dirty="0">
                <a:latin typeface="Times New Roman"/>
                <a:cs typeface="Times New Roman"/>
              </a:rPr>
              <a:t> </a:t>
            </a:r>
            <a:r>
              <a:rPr spc="-15" dirty="0"/>
              <a:t>h</a:t>
            </a:r>
            <a:r>
              <a:rPr spc="-20" dirty="0"/>
              <a:t>a</a:t>
            </a:r>
            <a:r>
              <a:rPr spc="-10" dirty="0"/>
              <a:t>s</a:t>
            </a:r>
            <a:r>
              <a:rPr dirty="0">
                <a:latin typeface="Times New Roman"/>
                <a:cs typeface="Times New Roman"/>
              </a:rPr>
              <a:t> </a:t>
            </a:r>
            <a:r>
              <a:rPr spc="110" dirty="0">
                <a:latin typeface="Times New Roman"/>
                <a:cs typeface="Times New Roman"/>
              </a:rPr>
              <a:t> </a:t>
            </a:r>
            <a:r>
              <a:rPr spc="-25" dirty="0"/>
              <a:t>r</a:t>
            </a:r>
            <a:r>
              <a:rPr spc="10" dirty="0"/>
              <a:t>e</a:t>
            </a:r>
            <a:r>
              <a:rPr spc="-20" dirty="0"/>
              <a:t>c</a:t>
            </a:r>
            <a:r>
              <a:rPr spc="10" dirty="0"/>
              <a:t>e</a:t>
            </a:r>
            <a:r>
              <a:rPr spc="-15" dirty="0"/>
              <a:t>iv</a:t>
            </a:r>
            <a:r>
              <a:rPr spc="10" dirty="0"/>
              <a:t>e</a:t>
            </a:r>
            <a:r>
              <a:rPr spc="-10" dirty="0"/>
              <a:t>d</a:t>
            </a:r>
            <a:r>
              <a:rPr dirty="0">
                <a:latin typeface="Times New Roman"/>
                <a:cs typeface="Times New Roman"/>
              </a:rPr>
              <a:t> </a:t>
            </a:r>
            <a:r>
              <a:rPr spc="114" dirty="0">
                <a:latin typeface="Times New Roman"/>
                <a:cs typeface="Times New Roman"/>
              </a:rPr>
              <a:t> </a:t>
            </a:r>
            <a:r>
              <a:rPr spc="-5" dirty="0"/>
              <a:t>f</a:t>
            </a:r>
            <a:r>
              <a:rPr spc="-25" dirty="0"/>
              <a:t>u</a:t>
            </a:r>
            <a:r>
              <a:rPr spc="-15" dirty="0"/>
              <a:t>n</a:t>
            </a:r>
            <a:r>
              <a:rPr spc="-25" dirty="0"/>
              <a:t>d</a:t>
            </a:r>
            <a:r>
              <a:rPr dirty="0"/>
              <a:t>i</a:t>
            </a:r>
            <a:r>
              <a:rPr spc="-25" dirty="0"/>
              <a:t>n</a:t>
            </a:r>
            <a:r>
              <a:rPr spc="-10" dirty="0"/>
              <a:t>g</a:t>
            </a:r>
            <a:r>
              <a:rPr dirty="0">
                <a:latin typeface="Times New Roman"/>
                <a:cs typeface="Times New Roman"/>
              </a:rPr>
              <a:t> </a:t>
            </a:r>
            <a:r>
              <a:rPr spc="114" dirty="0">
                <a:latin typeface="Times New Roman"/>
                <a:cs typeface="Times New Roman"/>
              </a:rPr>
              <a:t> </a:t>
            </a:r>
            <a:r>
              <a:rPr spc="-5" dirty="0"/>
              <a:t>f</a:t>
            </a:r>
            <a:r>
              <a:rPr spc="-25" dirty="0"/>
              <a:t>r</a:t>
            </a:r>
            <a:r>
              <a:rPr spc="-15" dirty="0"/>
              <a:t>o</a:t>
            </a:r>
            <a:r>
              <a:rPr dirty="0"/>
              <a:t>m</a:t>
            </a:r>
            <a:r>
              <a:rPr dirty="0">
                <a:latin typeface="Times New Roman"/>
                <a:cs typeface="Times New Roman"/>
              </a:rPr>
              <a:t> </a:t>
            </a:r>
            <a:r>
              <a:rPr spc="114" dirty="0">
                <a:latin typeface="Times New Roman"/>
                <a:cs typeface="Times New Roman"/>
              </a:rPr>
              <a:t> </a:t>
            </a:r>
            <a:r>
              <a:rPr spc="-10" dirty="0"/>
              <a:t>t</a:t>
            </a:r>
            <a:r>
              <a:rPr spc="-25" dirty="0"/>
              <a:t>h</a:t>
            </a:r>
            <a:r>
              <a:rPr dirty="0"/>
              <a:t>e</a:t>
            </a:r>
            <a:r>
              <a:rPr dirty="0">
                <a:latin typeface="Times New Roman"/>
                <a:cs typeface="Times New Roman"/>
              </a:rPr>
              <a:t> </a:t>
            </a:r>
            <a:r>
              <a:rPr spc="125" dirty="0">
                <a:latin typeface="Times New Roman"/>
                <a:cs typeface="Times New Roman"/>
              </a:rPr>
              <a:t> </a:t>
            </a:r>
            <a:r>
              <a:rPr spc="-20" dirty="0"/>
              <a:t>E</a:t>
            </a:r>
            <a:r>
              <a:rPr spc="-15" dirty="0"/>
              <a:t>u</a:t>
            </a:r>
            <a:r>
              <a:rPr spc="-25" dirty="0"/>
              <a:t>r</a:t>
            </a:r>
            <a:r>
              <a:rPr spc="-15" dirty="0"/>
              <a:t>o</a:t>
            </a:r>
            <a:r>
              <a:rPr spc="-25" dirty="0"/>
              <a:t>p</a:t>
            </a:r>
            <a:r>
              <a:rPr spc="10" dirty="0"/>
              <a:t>e</a:t>
            </a:r>
            <a:r>
              <a:rPr spc="-20" dirty="0"/>
              <a:t>a</a:t>
            </a:r>
            <a:r>
              <a:rPr spc="-10" dirty="0"/>
              <a:t>n</a:t>
            </a:r>
            <a:r>
              <a:rPr dirty="0">
                <a:latin typeface="Times New Roman"/>
                <a:cs typeface="Times New Roman"/>
              </a:rPr>
              <a:t> </a:t>
            </a:r>
            <a:r>
              <a:rPr spc="114" dirty="0">
                <a:latin typeface="Times New Roman"/>
                <a:cs typeface="Times New Roman"/>
              </a:rPr>
              <a:t> </a:t>
            </a:r>
            <a:r>
              <a:rPr spc="-20" dirty="0"/>
              <a:t>U</a:t>
            </a:r>
            <a:r>
              <a:rPr spc="-15" dirty="0"/>
              <a:t>n</a:t>
            </a:r>
            <a:r>
              <a:rPr dirty="0"/>
              <a:t>i</a:t>
            </a:r>
            <a:r>
              <a:rPr spc="-15" dirty="0"/>
              <a:t>o</a:t>
            </a:r>
            <a:r>
              <a:rPr spc="-25" dirty="0"/>
              <a:t>n</a:t>
            </a:r>
            <a:r>
              <a:rPr dirty="0"/>
              <a:t>’</a:t>
            </a:r>
            <a:r>
              <a:rPr spc="-10" dirty="0"/>
              <a:t>s</a:t>
            </a:r>
            <a:r>
              <a:rPr dirty="0">
                <a:latin typeface="Times New Roman"/>
                <a:cs typeface="Times New Roman"/>
              </a:rPr>
              <a:t> </a:t>
            </a:r>
            <a:r>
              <a:rPr spc="110" dirty="0">
                <a:latin typeface="Times New Roman"/>
                <a:cs typeface="Times New Roman"/>
              </a:rPr>
              <a:t> </a:t>
            </a:r>
            <a:r>
              <a:rPr spc="-15" dirty="0"/>
              <a:t>H</a:t>
            </a:r>
            <a:r>
              <a:rPr spc="-5" dirty="0"/>
              <a:t>or</a:t>
            </a:r>
            <a:r>
              <a:rPr spc="-15" dirty="0"/>
              <a:t>izo</a:t>
            </a:r>
            <a:r>
              <a:rPr spc="-10" dirty="0"/>
              <a:t>n</a:t>
            </a:r>
            <a:r>
              <a:rPr dirty="0">
                <a:latin typeface="Times New Roman"/>
                <a:cs typeface="Times New Roman"/>
              </a:rPr>
              <a:t> </a:t>
            </a:r>
            <a:r>
              <a:rPr spc="114" dirty="0">
                <a:latin typeface="Times New Roman"/>
                <a:cs typeface="Times New Roman"/>
              </a:rPr>
              <a:t> </a:t>
            </a:r>
            <a:r>
              <a:rPr spc="-5" dirty="0"/>
              <a:t>2</a:t>
            </a:r>
            <a:r>
              <a:rPr spc="5" dirty="0"/>
              <a:t>02</a:t>
            </a:r>
            <a:r>
              <a:rPr dirty="0"/>
              <a:t>0</a:t>
            </a:r>
            <a:r>
              <a:rPr dirty="0">
                <a:latin typeface="Times New Roman"/>
                <a:cs typeface="Times New Roman"/>
              </a:rPr>
              <a:t> </a:t>
            </a:r>
            <a:r>
              <a:rPr spc="-35" dirty="0"/>
              <a:t>r</a:t>
            </a:r>
            <a:r>
              <a:rPr spc="10" dirty="0"/>
              <a:t>e</a:t>
            </a:r>
            <a:r>
              <a:rPr spc="-15" dirty="0"/>
              <a:t>s</a:t>
            </a:r>
            <a:r>
              <a:rPr spc="10" dirty="0"/>
              <a:t>e</a:t>
            </a:r>
            <a:r>
              <a:rPr spc="-20" dirty="0"/>
              <a:t>a</a:t>
            </a:r>
            <a:r>
              <a:rPr spc="-25" dirty="0"/>
              <a:t>r</a:t>
            </a:r>
            <a:r>
              <a:rPr spc="-15" dirty="0"/>
              <a:t>c</a:t>
            </a:r>
            <a:r>
              <a:rPr spc="-10" dirty="0"/>
              <a:t>h</a:t>
            </a:r>
            <a:r>
              <a:rPr spc="75" dirty="0">
                <a:latin typeface="Times New Roman"/>
                <a:cs typeface="Times New Roman"/>
              </a:rPr>
              <a:t> </a:t>
            </a:r>
            <a:r>
              <a:rPr spc="-20" dirty="0"/>
              <a:t>a</a:t>
            </a:r>
            <a:r>
              <a:rPr spc="-25" dirty="0"/>
              <a:t>n</a:t>
            </a:r>
            <a:r>
              <a:rPr spc="-10" dirty="0"/>
              <a:t>d</a:t>
            </a:r>
            <a:r>
              <a:rPr spc="85" dirty="0">
                <a:latin typeface="Times New Roman"/>
                <a:cs typeface="Times New Roman"/>
              </a:rPr>
              <a:t> </a:t>
            </a:r>
            <a:r>
              <a:rPr spc="-15" dirty="0"/>
              <a:t>in</a:t>
            </a:r>
            <a:r>
              <a:rPr spc="-25" dirty="0"/>
              <a:t>n</a:t>
            </a:r>
            <a:r>
              <a:rPr spc="-15" dirty="0"/>
              <a:t>ov</a:t>
            </a:r>
            <a:r>
              <a:rPr spc="-20" dirty="0"/>
              <a:t>a</a:t>
            </a:r>
            <a:r>
              <a:rPr spc="-10" dirty="0"/>
              <a:t>t</a:t>
            </a:r>
            <a:r>
              <a:rPr dirty="0"/>
              <a:t>i</a:t>
            </a:r>
            <a:r>
              <a:rPr spc="-15" dirty="0"/>
              <a:t>o</a:t>
            </a:r>
            <a:r>
              <a:rPr spc="-10" dirty="0"/>
              <a:t>n</a:t>
            </a:r>
            <a:r>
              <a:rPr spc="75" dirty="0">
                <a:latin typeface="Times New Roman"/>
                <a:cs typeface="Times New Roman"/>
              </a:rPr>
              <a:t> </a:t>
            </a:r>
            <a:r>
              <a:rPr spc="-15" dirty="0"/>
              <a:t>p</a:t>
            </a:r>
            <a:r>
              <a:rPr spc="-25" dirty="0"/>
              <a:t>r</a:t>
            </a:r>
            <a:r>
              <a:rPr spc="-15" dirty="0"/>
              <a:t>o</a:t>
            </a:r>
            <a:r>
              <a:rPr spc="-25" dirty="0"/>
              <a:t>g</a:t>
            </a:r>
            <a:r>
              <a:rPr spc="-5" dirty="0"/>
              <a:t>r</a:t>
            </a:r>
            <a:r>
              <a:rPr spc="-10" dirty="0"/>
              <a:t>am</a:t>
            </a:r>
            <a:r>
              <a:rPr spc="-5" dirty="0"/>
              <a:t>m</a:t>
            </a:r>
            <a:r>
              <a:rPr dirty="0"/>
              <a:t>e</a:t>
            </a:r>
            <a:r>
              <a:rPr spc="80" dirty="0">
                <a:latin typeface="Times New Roman"/>
                <a:cs typeface="Times New Roman"/>
              </a:rPr>
              <a:t> </a:t>
            </a:r>
            <a:r>
              <a:rPr spc="-15" dirty="0"/>
              <a:t>u</a:t>
            </a:r>
            <a:r>
              <a:rPr spc="-25" dirty="0"/>
              <a:t>n</a:t>
            </a:r>
            <a:r>
              <a:rPr spc="-15" dirty="0"/>
              <a:t>d</a:t>
            </a:r>
            <a:r>
              <a:rPr dirty="0"/>
              <a:t>er</a:t>
            </a:r>
            <a:r>
              <a:rPr spc="85" dirty="0">
                <a:latin typeface="Times New Roman"/>
                <a:cs typeface="Times New Roman"/>
              </a:rPr>
              <a:t> </a:t>
            </a:r>
            <a:r>
              <a:rPr spc="-15" dirty="0"/>
              <a:t>g</a:t>
            </a:r>
            <a:r>
              <a:rPr spc="-5" dirty="0"/>
              <a:t>r</a:t>
            </a:r>
            <a:r>
              <a:rPr spc="-20" dirty="0"/>
              <a:t>a</a:t>
            </a:r>
            <a:r>
              <a:rPr spc="-15" dirty="0"/>
              <a:t>n</a:t>
            </a:r>
            <a:r>
              <a:rPr dirty="0"/>
              <a:t>t</a:t>
            </a:r>
            <a:r>
              <a:rPr spc="75" dirty="0">
                <a:latin typeface="Times New Roman"/>
                <a:cs typeface="Times New Roman"/>
              </a:rPr>
              <a:t> </a:t>
            </a:r>
            <a:r>
              <a:rPr spc="-20" dirty="0"/>
              <a:t>a</a:t>
            </a:r>
            <a:r>
              <a:rPr spc="-15" dirty="0"/>
              <a:t>g</a:t>
            </a:r>
            <a:r>
              <a:rPr spc="-35" dirty="0"/>
              <a:t>r</a:t>
            </a:r>
            <a:r>
              <a:rPr spc="10" dirty="0"/>
              <a:t>e</a:t>
            </a:r>
            <a:r>
              <a:rPr dirty="0"/>
              <a:t>e</a:t>
            </a:r>
            <a:r>
              <a:rPr spc="-5" dirty="0"/>
              <a:t>m</a:t>
            </a:r>
            <a:r>
              <a:rPr dirty="0"/>
              <a:t>e</a:t>
            </a:r>
            <a:r>
              <a:rPr spc="-15" dirty="0"/>
              <a:t>n</a:t>
            </a:r>
            <a:r>
              <a:rPr dirty="0"/>
              <a:t>t</a:t>
            </a:r>
            <a:r>
              <a:rPr spc="75" dirty="0">
                <a:latin typeface="Times New Roman"/>
                <a:cs typeface="Times New Roman"/>
              </a:rPr>
              <a:t> </a:t>
            </a:r>
            <a:r>
              <a:rPr dirty="0"/>
              <a:t>N</a:t>
            </a:r>
            <a:r>
              <a:rPr spc="-10" dirty="0"/>
              <a:t>o</a:t>
            </a:r>
            <a:r>
              <a:rPr spc="75" dirty="0">
                <a:latin typeface="Times New Roman"/>
                <a:cs typeface="Times New Roman"/>
              </a:rPr>
              <a:t> </a:t>
            </a:r>
            <a:r>
              <a:rPr spc="5" dirty="0"/>
              <a:t>7703</a:t>
            </a:r>
            <a:r>
              <a:rPr spc="-5" dirty="0"/>
              <a:t>4</a:t>
            </a:r>
            <a:r>
              <a:rPr spc="5" dirty="0"/>
              <a:t>2</a:t>
            </a:r>
            <a:r>
              <a:rPr spc="-5" dirty="0"/>
              <a:t>.</a:t>
            </a:r>
          </a:p>
        </p:txBody>
      </p:sp>
      <p:sp>
        <p:nvSpPr>
          <p:cNvPr id="6" name="object 6"/>
          <p:cNvSpPr txBox="1">
            <a:spLocks noGrp="1"/>
          </p:cNvSpPr>
          <p:nvPr>
            <p:ph type="dt" sz="half" idx="6"/>
          </p:nvPr>
        </p:nvSpPr>
        <p:spPr>
          <a:xfrm>
            <a:off x="11455408" y="9339595"/>
            <a:ext cx="742941" cy="184666"/>
          </a:xfrm>
          <a:prstGeom prst="rect">
            <a:avLst/>
          </a:prstGeom>
        </p:spPr>
        <p:txBody>
          <a:bodyPr vert="horz" wrap="square" lIns="0" tIns="0" rIns="0" bIns="0" rtlCol="0">
            <a:spAutoFit/>
          </a:bodyPr>
          <a:lstStyle/>
          <a:p>
            <a:pPr marL="12700">
              <a:lnSpc>
                <a:spcPct val="100000"/>
              </a:lnSpc>
            </a:pPr>
            <a:r>
              <a:rPr spc="-55" dirty="0"/>
              <a:t>P</a:t>
            </a:r>
            <a:r>
              <a:rPr spc="-20" dirty="0"/>
              <a:t>a</a:t>
            </a:r>
            <a:r>
              <a:rPr spc="-15" dirty="0"/>
              <a:t>g</a:t>
            </a:r>
            <a:r>
              <a:rPr dirty="0"/>
              <a:t>e</a:t>
            </a:r>
            <a:r>
              <a:rPr lang="cs-CZ" dirty="0"/>
              <a:t> 8</a:t>
            </a:r>
            <a:endParaRPr dirty="0"/>
          </a:p>
        </p:txBody>
      </p:sp>
      <p:sp>
        <p:nvSpPr>
          <p:cNvPr id="7" name="object 4"/>
          <p:cNvSpPr txBox="1"/>
          <p:nvPr/>
        </p:nvSpPr>
        <p:spPr>
          <a:xfrm>
            <a:off x="1167763" y="2727325"/>
            <a:ext cx="10690865" cy="4490973"/>
          </a:xfrm>
          <a:prstGeom prst="rect">
            <a:avLst/>
          </a:prstGeom>
        </p:spPr>
        <p:txBody>
          <a:bodyPr vert="horz" wrap="square" lIns="0" tIns="0" rIns="0" bIns="0" rtlCol="0">
            <a:spAutoFit/>
          </a:bodyPr>
          <a:lstStyle/>
          <a:p>
            <a:pPr marL="417831" indent="-342900">
              <a:lnSpc>
                <a:spcPct val="100000"/>
              </a:lnSpc>
              <a:spcBef>
                <a:spcPts val="480"/>
              </a:spcBef>
              <a:buSzPct val="143902"/>
              <a:buFont typeface="Arial" pitchFamily="34" charset="0"/>
              <a:buChar char="•"/>
              <a:tabLst>
                <a:tab pos="289560" algn="l"/>
              </a:tabLst>
            </a:pPr>
            <a:r>
              <a:rPr lang="cs-CZ" sz="2050" dirty="0" err="1">
                <a:latin typeface="DejaVu Sans"/>
                <a:cs typeface="DejaVu Sans"/>
              </a:rPr>
              <a:t>Water</a:t>
            </a:r>
            <a:r>
              <a:rPr lang="cs-CZ" sz="2050" dirty="0">
                <a:latin typeface="DejaVu Sans"/>
                <a:cs typeface="DejaVu Sans"/>
              </a:rPr>
              <a:t> as a </a:t>
            </a:r>
            <a:r>
              <a:rPr lang="en-US" sz="2050" dirty="0">
                <a:latin typeface="DejaVu Sans"/>
                <a:cs typeface="DejaVu Sans"/>
              </a:rPr>
              <a:t>global challenges of science diplomacy</a:t>
            </a:r>
            <a:r>
              <a:rPr lang="cs-CZ" sz="2050" dirty="0">
                <a:latin typeface="DejaVu Sans"/>
                <a:cs typeface="DejaVu Sans"/>
              </a:rPr>
              <a:t> :</a:t>
            </a:r>
          </a:p>
          <a:p>
            <a:pPr marL="875031" lvl="1" indent="-342900">
              <a:spcBef>
                <a:spcPts val="480"/>
              </a:spcBef>
              <a:buSzPct val="143902"/>
              <a:buFont typeface="Arial" pitchFamily="34" charset="0"/>
              <a:buChar char="•"/>
              <a:tabLst>
                <a:tab pos="289560" algn="l"/>
              </a:tabLst>
            </a:pPr>
            <a:r>
              <a:rPr lang="cs-CZ" sz="2050" dirty="0">
                <a:latin typeface="DejaVu Sans"/>
                <a:cs typeface="DejaVu Sans"/>
              </a:rPr>
              <a:t>C</a:t>
            </a:r>
            <a:r>
              <a:rPr lang="en-US" sz="2050" dirty="0">
                <a:latin typeface="DejaVu Sans"/>
                <a:cs typeface="DejaVu Sans"/>
              </a:rPr>
              <a:t>an we speak of a global interest</a:t>
            </a:r>
            <a:r>
              <a:rPr lang="cs-CZ" sz="2050" dirty="0">
                <a:latin typeface="DejaVu Sans"/>
                <a:cs typeface="DejaVu Sans"/>
              </a:rPr>
              <a:t> and/</a:t>
            </a:r>
            <a:r>
              <a:rPr lang="cs-CZ" sz="2050" dirty="0" err="1">
                <a:latin typeface="DejaVu Sans"/>
                <a:cs typeface="DejaVu Sans"/>
              </a:rPr>
              <a:t>or</a:t>
            </a:r>
            <a:r>
              <a:rPr lang="en-US" sz="2050" dirty="0">
                <a:latin typeface="DejaVu Sans"/>
                <a:cs typeface="DejaVu Sans"/>
              </a:rPr>
              <a:t> global needs? </a:t>
            </a:r>
            <a:endParaRPr lang="cs-CZ" sz="2050" dirty="0">
              <a:latin typeface="DejaVu Sans"/>
              <a:cs typeface="DejaVu Sans"/>
            </a:endParaRPr>
          </a:p>
          <a:p>
            <a:pPr marL="875031" lvl="1" indent="-342900">
              <a:spcBef>
                <a:spcPts val="480"/>
              </a:spcBef>
              <a:buSzPct val="143902"/>
              <a:buFont typeface="Arial" pitchFamily="34" charset="0"/>
              <a:buChar char="•"/>
              <a:tabLst>
                <a:tab pos="289560" algn="l"/>
              </a:tabLst>
            </a:pPr>
            <a:r>
              <a:rPr lang="en-US" sz="2050" dirty="0">
                <a:latin typeface="DejaVu Sans"/>
                <a:cs typeface="DejaVu Sans"/>
              </a:rPr>
              <a:t>If so, what is it and how can it be</a:t>
            </a:r>
            <a:r>
              <a:rPr lang="cs-CZ" sz="2050" dirty="0">
                <a:latin typeface="DejaVu Sans"/>
                <a:cs typeface="DejaVu Sans"/>
              </a:rPr>
              <a:t> </a:t>
            </a:r>
            <a:r>
              <a:rPr lang="en-US" sz="2050" dirty="0">
                <a:latin typeface="DejaVu Sans"/>
                <a:cs typeface="DejaVu Sans"/>
              </a:rPr>
              <a:t>leveraged by science diplomats?</a:t>
            </a:r>
            <a:endParaRPr lang="cs-CZ" sz="2050" dirty="0">
              <a:latin typeface="DejaVu Sans"/>
              <a:cs typeface="DejaVu Sans"/>
            </a:endParaRPr>
          </a:p>
          <a:p>
            <a:pPr marL="875031" lvl="1" indent="-342900">
              <a:spcBef>
                <a:spcPts val="480"/>
              </a:spcBef>
              <a:buSzPct val="143902"/>
              <a:buFont typeface="Arial" pitchFamily="34" charset="0"/>
              <a:buChar char="•"/>
              <a:tabLst>
                <a:tab pos="289560" algn="l"/>
              </a:tabLst>
            </a:pPr>
            <a:endParaRPr lang="cs-CZ" sz="2050" dirty="0">
              <a:latin typeface="DejaVu Sans"/>
              <a:cs typeface="DejaVu Sans"/>
            </a:endParaRPr>
          </a:p>
          <a:p>
            <a:pPr marL="417831" indent="-342900">
              <a:lnSpc>
                <a:spcPct val="100000"/>
              </a:lnSpc>
              <a:spcBef>
                <a:spcPts val="480"/>
              </a:spcBef>
              <a:buSzPct val="143902"/>
              <a:buFont typeface="Arial" pitchFamily="34" charset="0"/>
              <a:buChar char="•"/>
              <a:tabLst>
                <a:tab pos="289560" algn="l"/>
              </a:tabLst>
            </a:pPr>
            <a:r>
              <a:rPr lang="cs-CZ" sz="2050" dirty="0" err="1">
                <a:latin typeface="DejaVu Sans"/>
                <a:cs typeface="DejaVu Sans"/>
              </a:rPr>
              <a:t>What</a:t>
            </a:r>
            <a:r>
              <a:rPr lang="cs-CZ" sz="2050" dirty="0">
                <a:latin typeface="DejaVu Sans"/>
                <a:cs typeface="DejaVu Sans"/>
              </a:rPr>
              <a:t> </a:t>
            </a:r>
            <a:r>
              <a:rPr lang="cs-CZ" sz="2050" dirty="0" err="1">
                <a:latin typeface="DejaVu Sans"/>
                <a:cs typeface="DejaVu Sans"/>
              </a:rPr>
              <a:t>is</a:t>
            </a:r>
            <a:r>
              <a:rPr lang="cs-CZ" sz="2050" dirty="0">
                <a:latin typeface="DejaVu Sans"/>
                <a:cs typeface="DejaVu Sans"/>
              </a:rPr>
              <a:t> </a:t>
            </a:r>
            <a:r>
              <a:rPr lang="cs-CZ" sz="2050" dirty="0" err="1">
                <a:latin typeface="DejaVu Sans"/>
                <a:cs typeface="DejaVu Sans"/>
              </a:rPr>
              <a:t>the</a:t>
            </a:r>
            <a:r>
              <a:rPr lang="cs-CZ" sz="2050" dirty="0">
                <a:latin typeface="DejaVu Sans"/>
                <a:cs typeface="DejaVu Sans"/>
              </a:rPr>
              <a:t> </a:t>
            </a:r>
            <a:r>
              <a:rPr lang="cs-CZ" sz="2050" dirty="0" err="1">
                <a:latin typeface="DejaVu Sans"/>
                <a:cs typeface="DejaVu Sans"/>
              </a:rPr>
              <a:t>potential</a:t>
            </a:r>
            <a:r>
              <a:rPr lang="cs-CZ" sz="2050" dirty="0">
                <a:latin typeface="DejaVu Sans"/>
                <a:cs typeface="DejaVu Sans"/>
              </a:rPr>
              <a:t> EU role in </a:t>
            </a:r>
            <a:r>
              <a:rPr lang="cs-CZ" sz="2050" dirty="0" err="1">
                <a:latin typeface="DejaVu Sans"/>
                <a:cs typeface="DejaVu Sans"/>
              </a:rPr>
              <a:t>water</a:t>
            </a:r>
            <a:r>
              <a:rPr lang="cs-CZ" sz="2050" dirty="0">
                <a:latin typeface="DejaVu Sans"/>
                <a:cs typeface="DejaVu Sans"/>
              </a:rPr>
              <a:t> and science </a:t>
            </a:r>
            <a:r>
              <a:rPr lang="cs-CZ" sz="2050" dirty="0" err="1">
                <a:latin typeface="DejaVu Sans"/>
                <a:cs typeface="DejaVu Sans"/>
              </a:rPr>
              <a:t>diplomacy</a:t>
            </a:r>
            <a:r>
              <a:rPr lang="cs-CZ" sz="2050" dirty="0">
                <a:latin typeface="DejaVu Sans"/>
                <a:cs typeface="DejaVu Sans"/>
              </a:rPr>
              <a:t> on </a:t>
            </a:r>
            <a:r>
              <a:rPr lang="cs-CZ" sz="2050" dirty="0" err="1">
                <a:latin typeface="DejaVu Sans"/>
                <a:cs typeface="DejaVu Sans"/>
              </a:rPr>
              <a:t>the</a:t>
            </a:r>
            <a:r>
              <a:rPr lang="cs-CZ" sz="2050" dirty="0">
                <a:latin typeface="DejaVu Sans"/>
                <a:cs typeface="DejaVu Sans"/>
              </a:rPr>
              <a:t> </a:t>
            </a:r>
            <a:r>
              <a:rPr lang="cs-CZ" sz="2050" dirty="0" err="1">
                <a:latin typeface="DejaVu Sans"/>
                <a:cs typeface="DejaVu Sans"/>
              </a:rPr>
              <a:t>global</a:t>
            </a:r>
            <a:r>
              <a:rPr lang="cs-CZ" sz="2050" dirty="0">
                <a:latin typeface="DejaVu Sans"/>
                <a:cs typeface="DejaVu Sans"/>
              </a:rPr>
              <a:t> </a:t>
            </a:r>
            <a:r>
              <a:rPr lang="cs-CZ" sz="2050" dirty="0" err="1">
                <a:latin typeface="DejaVu Sans"/>
                <a:cs typeface="DejaVu Sans"/>
              </a:rPr>
              <a:t>level</a:t>
            </a:r>
            <a:r>
              <a:rPr lang="cs-CZ" sz="2050" dirty="0">
                <a:latin typeface="DejaVu Sans"/>
                <a:cs typeface="DejaVu Sans"/>
              </a:rPr>
              <a:t>?</a:t>
            </a:r>
          </a:p>
          <a:p>
            <a:pPr marL="875031" lvl="1" indent="-342900">
              <a:spcBef>
                <a:spcPts val="480"/>
              </a:spcBef>
              <a:buSzPct val="143902"/>
              <a:buFont typeface="Arial" pitchFamily="34" charset="0"/>
              <a:buChar char="•"/>
              <a:tabLst>
                <a:tab pos="289560" algn="l"/>
              </a:tabLst>
            </a:pPr>
            <a:r>
              <a:rPr lang="cs-CZ" sz="2050" dirty="0" err="1">
                <a:latin typeface="DejaVu Sans"/>
                <a:cs typeface="DejaVu Sans"/>
              </a:rPr>
              <a:t>Mediator</a:t>
            </a:r>
            <a:endParaRPr lang="cs-CZ" sz="2050" dirty="0">
              <a:latin typeface="DejaVu Sans"/>
              <a:cs typeface="DejaVu Sans"/>
            </a:endParaRPr>
          </a:p>
          <a:p>
            <a:pPr marL="875031" lvl="1" indent="-342900">
              <a:spcBef>
                <a:spcPts val="480"/>
              </a:spcBef>
              <a:buSzPct val="143902"/>
              <a:buFont typeface="Arial" pitchFamily="34" charset="0"/>
              <a:buChar char="•"/>
              <a:tabLst>
                <a:tab pos="289560" algn="l"/>
              </a:tabLst>
            </a:pPr>
            <a:r>
              <a:rPr lang="cs-CZ" sz="2050" dirty="0">
                <a:latin typeface="DejaVu Sans"/>
                <a:cs typeface="DejaVu Sans"/>
              </a:rPr>
              <a:t>Normative leader</a:t>
            </a:r>
          </a:p>
          <a:p>
            <a:pPr marL="875031" lvl="1" indent="-342900">
              <a:spcBef>
                <a:spcPts val="480"/>
              </a:spcBef>
              <a:buSzPct val="143902"/>
              <a:buFont typeface="Arial" pitchFamily="34" charset="0"/>
              <a:buChar char="•"/>
              <a:tabLst>
                <a:tab pos="289560" algn="l"/>
              </a:tabLst>
            </a:pPr>
            <a:r>
              <a:rPr lang="cs-CZ" sz="2050" dirty="0" err="1">
                <a:latin typeface="DejaVu Sans"/>
                <a:cs typeface="DejaVu Sans"/>
              </a:rPr>
              <a:t>Bilateral</a:t>
            </a:r>
            <a:r>
              <a:rPr lang="cs-CZ" sz="2050" dirty="0">
                <a:latin typeface="DejaVu Sans"/>
                <a:cs typeface="DejaVu Sans"/>
              </a:rPr>
              <a:t>/</a:t>
            </a:r>
            <a:r>
              <a:rPr lang="cs-CZ" sz="2050" dirty="0" err="1">
                <a:latin typeface="DejaVu Sans"/>
                <a:cs typeface="DejaVu Sans"/>
              </a:rPr>
              <a:t>Multilateral</a:t>
            </a:r>
            <a:r>
              <a:rPr lang="cs-CZ" sz="2050" dirty="0">
                <a:latin typeface="DejaVu Sans"/>
                <a:cs typeface="DejaVu Sans"/>
              </a:rPr>
              <a:t> partner in </a:t>
            </a:r>
            <a:r>
              <a:rPr lang="cs-CZ" sz="2050" dirty="0" err="1">
                <a:latin typeface="DejaVu Sans"/>
                <a:cs typeface="DejaVu Sans"/>
              </a:rPr>
              <a:t>water</a:t>
            </a:r>
            <a:r>
              <a:rPr lang="cs-CZ" sz="2050" dirty="0">
                <a:latin typeface="DejaVu Sans"/>
                <a:cs typeface="DejaVu Sans"/>
              </a:rPr>
              <a:t> </a:t>
            </a:r>
            <a:r>
              <a:rPr lang="cs-CZ" sz="2050" dirty="0" err="1">
                <a:latin typeface="DejaVu Sans"/>
                <a:cs typeface="DejaVu Sans"/>
              </a:rPr>
              <a:t>cooperation</a:t>
            </a:r>
            <a:endParaRPr lang="cs-CZ" sz="2050" dirty="0">
              <a:latin typeface="DejaVu Sans"/>
              <a:cs typeface="DejaVu Sans"/>
            </a:endParaRPr>
          </a:p>
          <a:p>
            <a:pPr marL="875031" lvl="1" indent="-342900">
              <a:spcBef>
                <a:spcPts val="480"/>
              </a:spcBef>
              <a:buSzPct val="143902"/>
              <a:buFont typeface="Arial" pitchFamily="34" charset="0"/>
              <a:buChar char="•"/>
              <a:tabLst>
                <a:tab pos="289560" algn="l"/>
              </a:tabLst>
            </a:pPr>
            <a:r>
              <a:rPr lang="cs-CZ" sz="2050" dirty="0" err="1">
                <a:latin typeface="DejaVu Sans"/>
                <a:cs typeface="DejaVu Sans"/>
              </a:rPr>
              <a:t>Platform</a:t>
            </a:r>
            <a:r>
              <a:rPr lang="cs-CZ" sz="2050" dirty="0">
                <a:latin typeface="DejaVu Sans"/>
                <a:cs typeface="DejaVu Sans"/>
              </a:rPr>
              <a:t> </a:t>
            </a:r>
            <a:r>
              <a:rPr lang="cs-CZ" sz="2050" dirty="0" err="1">
                <a:latin typeface="DejaVu Sans"/>
                <a:cs typeface="DejaVu Sans"/>
              </a:rPr>
              <a:t>for</a:t>
            </a:r>
            <a:r>
              <a:rPr lang="cs-CZ" sz="2050" dirty="0">
                <a:latin typeface="DejaVu Sans"/>
                <a:cs typeface="DejaVu Sans"/>
              </a:rPr>
              <a:t> EU MS </a:t>
            </a:r>
            <a:r>
              <a:rPr lang="cs-CZ" sz="2050" dirty="0" err="1">
                <a:latin typeface="DejaVu Sans"/>
                <a:cs typeface="DejaVu Sans"/>
              </a:rPr>
              <a:t>activities</a:t>
            </a:r>
            <a:endParaRPr lang="cs-CZ" sz="2050" dirty="0">
              <a:latin typeface="DejaVu Sans"/>
              <a:cs typeface="DejaVu Sans"/>
            </a:endParaRPr>
          </a:p>
          <a:p>
            <a:pPr marL="532131" lvl="1">
              <a:spcBef>
                <a:spcPts val="480"/>
              </a:spcBef>
              <a:buSzPct val="143902"/>
              <a:tabLst>
                <a:tab pos="289560" algn="l"/>
              </a:tabLst>
            </a:pPr>
            <a:endParaRPr lang="cs-CZ" sz="2050" dirty="0">
              <a:latin typeface="DejaVu Sans"/>
              <a:cs typeface="DejaVu Sans"/>
            </a:endParaRPr>
          </a:p>
          <a:p>
            <a:pPr marL="417831" indent="-342900">
              <a:spcBef>
                <a:spcPts val="480"/>
              </a:spcBef>
              <a:buSzPct val="143902"/>
              <a:buFont typeface="Arial" panose="020B0604020202020204" pitchFamily="34" charset="0"/>
              <a:buChar char="•"/>
              <a:tabLst>
                <a:tab pos="289560" algn="l"/>
              </a:tabLst>
            </a:pPr>
            <a:r>
              <a:rPr lang="cs-CZ" sz="2050" dirty="0" err="1">
                <a:latin typeface="DejaVu Sans"/>
                <a:cs typeface="DejaVu Sans"/>
              </a:rPr>
              <a:t>What</a:t>
            </a:r>
            <a:r>
              <a:rPr lang="cs-CZ" sz="2050" dirty="0">
                <a:latin typeface="DejaVu Sans"/>
                <a:cs typeface="DejaVu Sans"/>
              </a:rPr>
              <a:t> </a:t>
            </a:r>
            <a:r>
              <a:rPr lang="cs-CZ" sz="2050" dirty="0" err="1">
                <a:latin typeface="DejaVu Sans"/>
                <a:cs typeface="DejaVu Sans"/>
              </a:rPr>
              <a:t>is</a:t>
            </a:r>
            <a:r>
              <a:rPr lang="cs-CZ" sz="2050" dirty="0">
                <a:latin typeface="DejaVu Sans"/>
                <a:cs typeface="DejaVu Sans"/>
              </a:rPr>
              <a:t> </a:t>
            </a:r>
            <a:r>
              <a:rPr lang="cs-CZ" sz="2050" dirty="0" err="1">
                <a:latin typeface="DejaVu Sans"/>
                <a:cs typeface="DejaVu Sans"/>
              </a:rPr>
              <a:t>the</a:t>
            </a:r>
            <a:r>
              <a:rPr lang="cs-CZ" sz="2050" dirty="0">
                <a:latin typeface="DejaVu Sans"/>
                <a:cs typeface="DejaVu Sans"/>
              </a:rPr>
              <a:t> </a:t>
            </a:r>
            <a:r>
              <a:rPr lang="cs-CZ" sz="2050" dirty="0" err="1">
                <a:latin typeface="DejaVu Sans"/>
                <a:cs typeface="DejaVu Sans"/>
              </a:rPr>
              <a:t>future</a:t>
            </a:r>
            <a:r>
              <a:rPr lang="cs-CZ" sz="2050" dirty="0">
                <a:latin typeface="DejaVu Sans"/>
                <a:cs typeface="DejaVu Sans"/>
              </a:rPr>
              <a:t> and </a:t>
            </a:r>
            <a:r>
              <a:rPr lang="cs-CZ" sz="2050" dirty="0" err="1">
                <a:latin typeface="DejaVu Sans"/>
                <a:cs typeface="DejaVu Sans"/>
              </a:rPr>
              <a:t>optimal</a:t>
            </a:r>
            <a:r>
              <a:rPr lang="cs-CZ" sz="2050" dirty="0">
                <a:latin typeface="DejaVu Sans"/>
                <a:cs typeface="DejaVu Sans"/>
              </a:rPr>
              <a:t> EU/MS </a:t>
            </a:r>
            <a:r>
              <a:rPr lang="cs-CZ" sz="2050" dirty="0" err="1">
                <a:latin typeface="DejaVu Sans"/>
                <a:cs typeface="DejaVu Sans"/>
              </a:rPr>
              <a:t>scenario</a:t>
            </a:r>
            <a:r>
              <a:rPr lang="cs-CZ" sz="2050" dirty="0">
                <a:latin typeface="DejaVu Sans"/>
                <a:cs typeface="DejaVu Sans"/>
              </a:rPr>
              <a:t> in science </a:t>
            </a:r>
            <a:r>
              <a:rPr lang="cs-CZ" sz="2050" dirty="0" err="1">
                <a:latin typeface="DejaVu Sans"/>
                <a:cs typeface="DejaVu Sans"/>
              </a:rPr>
              <a:t>diplomacy</a:t>
            </a:r>
            <a:r>
              <a:rPr lang="cs-CZ" sz="2050" dirty="0">
                <a:latin typeface="DejaVu Sans"/>
                <a:cs typeface="DejaVu Sans"/>
              </a:rPr>
              <a:t> in </a:t>
            </a:r>
            <a:r>
              <a:rPr lang="cs-CZ" sz="2050" dirty="0" err="1">
                <a:latin typeface="DejaVu Sans"/>
                <a:cs typeface="DejaVu Sans"/>
              </a:rPr>
              <a:t>water</a:t>
            </a:r>
            <a:r>
              <a:rPr lang="cs-CZ" sz="2050" dirty="0">
                <a:latin typeface="DejaVu Sans"/>
                <a:cs typeface="DejaVu Sans"/>
              </a:rPr>
              <a:t> agenda? </a:t>
            </a:r>
          </a:p>
          <a:p>
            <a:pPr marL="74931">
              <a:lnSpc>
                <a:spcPct val="100000"/>
              </a:lnSpc>
              <a:spcBef>
                <a:spcPts val="480"/>
              </a:spcBef>
              <a:buSzPct val="143902"/>
              <a:tabLst>
                <a:tab pos="289560" algn="l"/>
              </a:tabLst>
            </a:pPr>
            <a:endParaRPr lang="cs-CZ" sz="2050" dirty="0">
              <a:latin typeface="DejaVu Sans"/>
              <a:cs typeface="DejaVu Sans"/>
            </a:endParaRPr>
          </a:p>
        </p:txBody>
      </p:sp>
    </p:spTree>
    <p:extLst>
      <p:ext uri="{BB962C8B-B14F-4D97-AF65-F5344CB8AC3E}">
        <p14:creationId xmlns:p14="http://schemas.microsoft.com/office/powerpoint/2010/main" val="24554442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720</Words>
  <Application>Microsoft Office PowerPoint</Application>
  <PresentationFormat>Benutzerdefiniert</PresentationFormat>
  <Paragraphs>93</Paragraphs>
  <Slides>10</Slides>
  <Notes>8</Notes>
  <HiddenSlides>0</HiddenSlides>
  <MMClips>0</MMClips>
  <ScaleCrop>false</ScaleCrop>
  <HeadingPairs>
    <vt:vector size="4" baseType="variant">
      <vt:variant>
        <vt:lpstr>Design</vt:lpstr>
      </vt:variant>
      <vt:variant>
        <vt:i4>1</vt:i4>
      </vt:variant>
      <vt:variant>
        <vt:lpstr>Folientitel</vt:lpstr>
      </vt:variant>
      <vt:variant>
        <vt:i4>10</vt:i4>
      </vt:variant>
    </vt:vector>
  </HeadingPairs>
  <TitlesOfParts>
    <vt:vector size="11" baseType="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Conclusion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Online2PDF.com</dc:creator>
  <cp:lastModifiedBy>Josten, Maria</cp:lastModifiedBy>
  <cp:revision>46</cp:revision>
  <dcterms:created xsi:type="dcterms:W3CDTF">2019-10-08T15:24:37Z</dcterms:created>
  <dcterms:modified xsi:type="dcterms:W3CDTF">2020-07-14T12:42:25Z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2019-10-08T00:00:00Z</vt:filetime>
  </property>
  <property fmtid="{D5CDD505-2E9C-101B-9397-08002B2CF9AE}" pid="3" name="LastSaved">
    <vt:filetime>2019-10-08T00:00:00Z</vt:filetime>
  </property>
</Properties>
</file>