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handoutMasterIdLst>
    <p:handoutMasterId r:id="rId15"/>
  </p:handoutMasterIdLst>
  <p:sldIdLst>
    <p:sldId id="938" r:id="rId2"/>
    <p:sldId id="256" r:id="rId3"/>
    <p:sldId id="257" r:id="rId4"/>
    <p:sldId id="263" r:id="rId5"/>
    <p:sldId id="981" r:id="rId6"/>
    <p:sldId id="983" r:id="rId7"/>
    <p:sldId id="985" r:id="rId8"/>
    <p:sldId id="987" r:id="rId9"/>
    <p:sldId id="988" r:id="rId10"/>
    <p:sldId id="994" r:id="rId11"/>
    <p:sldId id="993" r:id="rId12"/>
    <p:sldId id="995" r:id="rId13"/>
  </p:sldIdLst>
  <p:sldSz cx="12961938" cy="9721850"/>
  <p:notesSz cx="6858000" cy="9144000"/>
  <p:defaultTextStyle>
    <a:defPPr>
      <a:defRPr lang="en-US"/>
    </a:defPPr>
    <a:lvl1pPr marL="0" algn="l" defTabSz="1296162" rtl="0" eaLnBrk="1" latinLnBrk="0" hangingPunct="1">
      <a:defRPr sz="2600" kern="1200">
        <a:solidFill>
          <a:schemeClr val="tx1"/>
        </a:solidFill>
        <a:latin typeface="+mn-lt"/>
        <a:ea typeface="+mn-ea"/>
        <a:cs typeface="+mn-cs"/>
      </a:defRPr>
    </a:lvl1pPr>
    <a:lvl2pPr marL="648081" algn="l" defTabSz="1296162" rtl="0" eaLnBrk="1" latinLnBrk="0" hangingPunct="1">
      <a:defRPr sz="2600" kern="1200">
        <a:solidFill>
          <a:schemeClr val="tx1"/>
        </a:solidFill>
        <a:latin typeface="+mn-lt"/>
        <a:ea typeface="+mn-ea"/>
        <a:cs typeface="+mn-cs"/>
      </a:defRPr>
    </a:lvl2pPr>
    <a:lvl3pPr marL="1296162" algn="l" defTabSz="1296162" rtl="0" eaLnBrk="1" latinLnBrk="0" hangingPunct="1">
      <a:defRPr sz="2600" kern="1200">
        <a:solidFill>
          <a:schemeClr val="tx1"/>
        </a:solidFill>
        <a:latin typeface="+mn-lt"/>
        <a:ea typeface="+mn-ea"/>
        <a:cs typeface="+mn-cs"/>
      </a:defRPr>
    </a:lvl3pPr>
    <a:lvl4pPr marL="1944243" algn="l" defTabSz="1296162" rtl="0" eaLnBrk="1" latinLnBrk="0" hangingPunct="1">
      <a:defRPr sz="2600" kern="1200">
        <a:solidFill>
          <a:schemeClr val="tx1"/>
        </a:solidFill>
        <a:latin typeface="+mn-lt"/>
        <a:ea typeface="+mn-ea"/>
        <a:cs typeface="+mn-cs"/>
      </a:defRPr>
    </a:lvl4pPr>
    <a:lvl5pPr marL="2592324" algn="l" defTabSz="1296162" rtl="0" eaLnBrk="1" latinLnBrk="0" hangingPunct="1">
      <a:defRPr sz="2600" kern="1200">
        <a:solidFill>
          <a:schemeClr val="tx1"/>
        </a:solidFill>
        <a:latin typeface="+mn-lt"/>
        <a:ea typeface="+mn-ea"/>
        <a:cs typeface="+mn-cs"/>
      </a:defRPr>
    </a:lvl5pPr>
    <a:lvl6pPr marL="3240405" algn="l" defTabSz="1296162" rtl="0" eaLnBrk="1" latinLnBrk="0" hangingPunct="1">
      <a:defRPr sz="2600" kern="1200">
        <a:solidFill>
          <a:schemeClr val="tx1"/>
        </a:solidFill>
        <a:latin typeface="+mn-lt"/>
        <a:ea typeface="+mn-ea"/>
        <a:cs typeface="+mn-cs"/>
      </a:defRPr>
    </a:lvl6pPr>
    <a:lvl7pPr marL="3888486" algn="l" defTabSz="1296162" rtl="0" eaLnBrk="1" latinLnBrk="0" hangingPunct="1">
      <a:defRPr sz="2600" kern="1200">
        <a:solidFill>
          <a:schemeClr val="tx1"/>
        </a:solidFill>
        <a:latin typeface="+mn-lt"/>
        <a:ea typeface="+mn-ea"/>
        <a:cs typeface="+mn-cs"/>
      </a:defRPr>
    </a:lvl7pPr>
    <a:lvl8pPr marL="4536567" algn="l" defTabSz="1296162" rtl="0" eaLnBrk="1" latinLnBrk="0" hangingPunct="1">
      <a:defRPr sz="2600" kern="1200">
        <a:solidFill>
          <a:schemeClr val="tx1"/>
        </a:solidFill>
        <a:latin typeface="+mn-lt"/>
        <a:ea typeface="+mn-ea"/>
        <a:cs typeface="+mn-cs"/>
      </a:defRPr>
    </a:lvl8pPr>
    <a:lvl9pPr marL="5184648" algn="l" defTabSz="1296162" rtl="0" eaLnBrk="1" latinLnBrk="0" hangingPunct="1">
      <a:defRPr sz="2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062">
          <p15:clr>
            <a:srgbClr val="A4A3A4"/>
          </p15:clr>
        </p15:guide>
        <p15:guide id="2" pos="4083">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701"/>
    <a:srgbClr val="3C3C3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01" autoAdjust="0"/>
    <p:restoredTop sz="78475"/>
  </p:normalViewPr>
  <p:slideViewPr>
    <p:cSldViewPr>
      <p:cViewPr varScale="1">
        <p:scale>
          <a:sx n="31" d="100"/>
          <a:sy n="31" d="100"/>
        </p:scale>
        <p:origin x="888" y="54"/>
      </p:cViewPr>
      <p:guideLst>
        <p:guide orient="horz" pos="3062"/>
        <p:guide pos="4083"/>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52" d="100"/>
          <a:sy n="52" d="100"/>
        </p:scale>
        <p:origin x="-2716" y="-6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44CD893-C080-E549-A249-F95621838050}" type="doc">
      <dgm:prSet loTypeId="urn:microsoft.com/office/officeart/2008/layout/HexagonCluster" loCatId="" qsTypeId="urn:microsoft.com/office/officeart/2005/8/quickstyle/simple1" qsCatId="simple" csTypeId="urn:microsoft.com/office/officeart/2005/8/colors/accent1_2" csCatId="accent1" phldr="1"/>
      <dgm:spPr/>
      <dgm:t>
        <a:bodyPr/>
        <a:lstStyle/>
        <a:p>
          <a:endParaRPr lang="en-US"/>
        </a:p>
      </dgm:t>
    </dgm:pt>
    <dgm:pt modelId="{956EA66D-372C-F745-85E0-2049B9971136}">
      <dgm:prSet phldrT="[Text]"/>
      <dgm:spPr>
        <a:solidFill>
          <a:srgbClr val="FFC701"/>
        </a:solidFill>
      </dgm:spPr>
      <dgm:t>
        <a:bodyPr/>
        <a:lstStyle/>
        <a:p>
          <a:r>
            <a:rPr lang="en-US" dirty="0"/>
            <a:t>UN Security Council: S/RES/2177</a:t>
          </a:r>
        </a:p>
      </dgm:t>
    </dgm:pt>
    <dgm:pt modelId="{C7843192-6BEC-8F45-AA4F-C5B6EFCE6801}" type="parTrans" cxnId="{8E56BA9D-D640-A643-9A7F-9217D463C6D3}">
      <dgm:prSet/>
      <dgm:spPr/>
      <dgm:t>
        <a:bodyPr/>
        <a:lstStyle/>
        <a:p>
          <a:endParaRPr lang="en-US"/>
        </a:p>
      </dgm:t>
    </dgm:pt>
    <dgm:pt modelId="{F26DBB99-F943-0C47-AE09-AAE7DE72D89E}" type="sibTrans" cxnId="{8E56BA9D-D640-A643-9A7F-9217D463C6D3}">
      <dgm:prSet/>
      <dgm:spPr>
        <a:pattFill prst="wdUpDiag">
          <a:fgClr>
            <a:srgbClr val="E8C869"/>
          </a:fgClr>
          <a:bgClr>
            <a:schemeClr val="bg1"/>
          </a:bgClr>
        </a:pattFill>
      </dgm:spPr>
      <dgm:t>
        <a:bodyPr/>
        <a:lstStyle/>
        <a:p>
          <a:endParaRPr lang="en-US"/>
        </a:p>
      </dgm:t>
    </dgm:pt>
    <dgm:pt modelId="{C0C00EFE-44C6-FC4B-B1B4-CBA1341ADDDD}">
      <dgm:prSet phldrT="[Text]"/>
      <dgm:spPr>
        <a:solidFill>
          <a:srgbClr val="FF0000"/>
        </a:solidFill>
      </dgm:spPr>
      <dgm:t>
        <a:bodyPr/>
        <a:lstStyle/>
        <a:p>
          <a:r>
            <a:rPr lang="en-US" dirty="0"/>
            <a:t>WHO: Health Emergencies</a:t>
          </a:r>
        </a:p>
      </dgm:t>
    </dgm:pt>
    <dgm:pt modelId="{D8F64EA1-16AB-F64C-8BD1-FB4D8BA0089C}" type="parTrans" cxnId="{7747AC2B-9624-E849-B11B-51A60C7EB01F}">
      <dgm:prSet/>
      <dgm:spPr/>
      <dgm:t>
        <a:bodyPr/>
        <a:lstStyle/>
        <a:p>
          <a:endParaRPr lang="en-US"/>
        </a:p>
      </dgm:t>
    </dgm:pt>
    <dgm:pt modelId="{1BC302E4-2BF9-734F-8237-F77130A46784}" type="sibTrans" cxnId="{7747AC2B-9624-E849-B11B-51A60C7EB01F}">
      <dgm:prSet/>
      <dgm:spPr>
        <a:pattFill prst="divot">
          <a:fgClr>
            <a:srgbClr val="E8C869"/>
          </a:fgClr>
          <a:bgClr>
            <a:schemeClr val="bg1"/>
          </a:bgClr>
        </a:pattFill>
      </dgm:spPr>
      <dgm:t>
        <a:bodyPr/>
        <a:lstStyle/>
        <a:p>
          <a:endParaRPr lang="en-US"/>
        </a:p>
      </dgm:t>
    </dgm:pt>
    <dgm:pt modelId="{17AE6086-F2D5-B34A-8D38-511931E539BA}">
      <dgm:prSet phldrT="[Text]"/>
      <dgm:spPr>
        <a:solidFill>
          <a:srgbClr val="00B0F0"/>
        </a:solidFill>
      </dgm:spPr>
      <dgm:t>
        <a:bodyPr/>
        <a:lstStyle/>
        <a:p>
          <a:r>
            <a:rPr lang="en-US" dirty="0"/>
            <a:t>UNMEER</a:t>
          </a:r>
        </a:p>
      </dgm:t>
    </dgm:pt>
    <dgm:pt modelId="{60FE0A17-B586-3344-B79C-ED4DAAE64635}" type="parTrans" cxnId="{C7323935-BDAC-D24D-836A-869F32CAE2BD}">
      <dgm:prSet/>
      <dgm:spPr/>
      <dgm:t>
        <a:bodyPr/>
        <a:lstStyle/>
        <a:p>
          <a:endParaRPr lang="en-US"/>
        </a:p>
      </dgm:t>
    </dgm:pt>
    <dgm:pt modelId="{FD2378BB-3514-A841-AE4C-B65A15ECAAEE}" type="sibTrans" cxnId="{C7323935-BDAC-D24D-836A-869F32CAE2BD}">
      <dgm:prSet/>
      <dgm:spPr>
        <a:pattFill prst="wdUpDiag">
          <a:fgClr>
            <a:srgbClr val="E8C869"/>
          </a:fgClr>
          <a:bgClr>
            <a:schemeClr val="bg1"/>
          </a:bgClr>
        </a:pattFill>
      </dgm:spPr>
      <dgm:t>
        <a:bodyPr/>
        <a:lstStyle/>
        <a:p>
          <a:endParaRPr lang="en-US"/>
        </a:p>
      </dgm:t>
    </dgm:pt>
    <dgm:pt modelId="{346B56D7-AFE9-934D-975E-ED8E288DDAAB}">
      <dgm:prSet/>
      <dgm:spPr>
        <a:solidFill>
          <a:schemeClr val="accent1">
            <a:lumMod val="75000"/>
          </a:schemeClr>
        </a:solidFill>
      </dgm:spPr>
      <dgm:t>
        <a:bodyPr/>
        <a:lstStyle/>
        <a:p>
          <a:r>
            <a:rPr lang="en-US" dirty="0"/>
            <a:t>Research &amp; Development: </a:t>
          </a:r>
          <a:r>
            <a:rPr lang="en-US" dirty="0" err="1"/>
            <a:t>Ervebo</a:t>
          </a:r>
          <a:endParaRPr lang="en-US" dirty="0"/>
        </a:p>
      </dgm:t>
    </dgm:pt>
    <dgm:pt modelId="{BAC734DB-B070-6247-A20A-C7F3BBF1DA2C}" type="parTrans" cxnId="{297D4BC2-69F6-4647-A77F-E196006A1327}">
      <dgm:prSet/>
      <dgm:spPr/>
      <dgm:t>
        <a:bodyPr/>
        <a:lstStyle/>
        <a:p>
          <a:endParaRPr lang="en-US"/>
        </a:p>
      </dgm:t>
    </dgm:pt>
    <dgm:pt modelId="{F7E9838A-27F7-7E40-9D18-CA8393F45569}" type="sibTrans" cxnId="{297D4BC2-69F6-4647-A77F-E196006A1327}">
      <dgm:prSet/>
      <dgm:spPr>
        <a:pattFill prst="pct80">
          <a:fgClr>
            <a:srgbClr val="E8C869"/>
          </a:fgClr>
          <a:bgClr>
            <a:schemeClr val="bg1"/>
          </a:bgClr>
        </a:pattFill>
      </dgm:spPr>
      <dgm:t>
        <a:bodyPr/>
        <a:lstStyle/>
        <a:p>
          <a:endParaRPr lang="en-US"/>
        </a:p>
      </dgm:t>
    </dgm:pt>
    <dgm:pt modelId="{62D37E67-D4DB-2E42-AC8D-7B7004882EC0}">
      <dgm:prSet/>
      <dgm:spPr>
        <a:solidFill>
          <a:schemeClr val="accent2">
            <a:lumMod val="75000"/>
          </a:schemeClr>
        </a:solidFill>
      </dgm:spPr>
      <dgm:t>
        <a:bodyPr/>
        <a:lstStyle/>
        <a:p>
          <a:r>
            <a:rPr lang="en-US" dirty="0"/>
            <a:t>PHEIC </a:t>
          </a:r>
        </a:p>
      </dgm:t>
    </dgm:pt>
    <dgm:pt modelId="{904F43EB-0D32-024C-BE8A-CD61FECA4BF7}" type="parTrans" cxnId="{1AFC3B10-1691-774F-81D3-9F269B674572}">
      <dgm:prSet/>
      <dgm:spPr/>
      <dgm:t>
        <a:bodyPr/>
        <a:lstStyle/>
        <a:p>
          <a:endParaRPr lang="en-US"/>
        </a:p>
      </dgm:t>
    </dgm:pt>
    <dgm:pt modelId="{54783538-B17F-1B45-A3CD-429D5C50A5F2}" type="sibTrans" cxnId="{1AFC3B10-1691-774F-81D3-9F269B674572}">
      <dgm:prSet/>
      <dgm:spPr>
        <a:pattFill prst="narVert">
          <a:fgClr>
            <a:srgbClr val="E8C869"/>
          </a:fgClr>
          <a:bgClr>
            <a:schemeClr val="bg1"/>
          </a:bgClr>
        </a:pattFill>
      </dgm:spPr>
      <dgm:t>
        <a:bodyPr/>
        <a:lstStyle/>
        <a:p>
          <a:endParaRPr lang="en-US"/>
        </a:p>
      </dgm:t>
    </dgm:pt>
    <dgm:pt modelId="{623F116D-ABE3-A740-9024-CF2ED0396316}">
      <dgm:prSet/>
      <dgm:spPr>
        <a:solidFill>
          <a:srgbClr val="92D050"/>
        </a:solidFill>
      </dgm:spPr>
      <dgm:t>
        <a:bodyPr/>
        <a:lstStyle/>
        <a:p>
          <a:r>
            <a:rPr lang="en-US" dirty="0"/>
            <a:t>G20 Presidencies</a:t>
          </a:r>
        </a:p>
      </dgm:t>
    </dgm:pt>
    <dgm:pt modelId="{4B35DDBC-3304-994F-8B19-03C9D01C43A2}" type="parTrans" cxnId="{0F7863D9-0BCB-EA4A-8B1A-D9EDDDFC8F82}">
      <dgm:prSet/>
      <dgm:spPr/>
      <dgm:t>
        <a:bodyPr/>
        <a:lstStyle/>
        <a:p>
          <a:endParaRPr lang="en-US"/>
        </a:p>
      </dgm:t>
    </dgm:pt>
    <dgm:pt modelId="{E5BA4F8C-4BA2-7446-8D86-D42D97559436}" type="sibTrans" cxnId="{0F7863D9-0BCB-EA4A-8B1A-D9EDDDFC8F82}">
      <dgm:prSet/>
      <dgm:spPr>
        <a:pattFill prst="dkDnDiag">
          <a:fgClr>
            <a:srgbClr val="FFC701"/>
          </a:fgClr>
          <a:bgClr>
            <a:schemeClr val="bg1"/>
          </a:bgClr>
        </a:pattFill>
      </dgm:spPr>
      <dgm:t>
        <a:bodyPr/>
        <a:lstStyle/>
        <a:p>
          <a:endParaRPr lang="en-US"/>
        </a:p>
      </dgm:t>
    </dgm:pt>
    <dgm:pt modelId="{A5245344-ED04-6245-A276-EFA563976D76}">
      <dgm:prSet/>
      <dgm:spPr>
        <a:solidFill>
          <a:srgbClr val="002060"/>
        </a:solidFill>
      </dgm:spPr>
      <dgm:t>
        <a:bodyPr/>
        <a:lstStyle/>
        <a:p>
          <a:r>
            <a:rPr lang="en-US" dirty="0"/>
            <a:t>Alliances: GHSA</a:t>
          </a:r>
        </a:p>
      </dgm:t>
    </dgm:pt>
    <dgm:pt modelId="{A2D0CA2E-45B3-1B47-8CF6-F05C326F5950}" type="parTrans" cxnId="{750FD234-F5AE-AD41-9B9E-8A778058FE63}">
      <dgm:prSet/>
      <dgm:spPr/>
      <dgm:t>
        <a:bodyPr/>
        <a:lstStyle/>
        <a:p>
          <a:endParaRPr lang="en-US"/>
        </a:p>
      </dgm:t>
    </dgm:pt>
    <dgm:pt modelId="{D719F20A-C516-2843-A7DB-EF7A7E3CFEF2}" type="sibTrans" cxnId="{750FD234-F5AE-AD41-9B9E-8A778058FE63}">
      <dgm:prSet/>
      <dgm:spPr>
        <a:pattFill prst="sphere">
          <a:fgClr>
            <a:srgbClr val="E8C869"/>
          </a:fgClr>
          <a:bgClr>
            <a:schemeClr val="bg1"/>
          </a:bgClr>
        </a:pattFill>
      </dgm:spPr>
      <dgm:t>
        <a:bodyPr/>
        <a:lstStyle/>
        <a:p>
          <a:endParaRPr lang="en-US"/>
        </a:p>
      </dgm:t>
    </dgm:pt>
    <dgm:pt modelId="{3A8FDDF0-BEDD-1F4C-8372-AFCCDC42FABB}">
      <dgm:prSet/>
      <dgm:spPr>
        <a:solidFill>
          <a:schemeClr val="accent4">
            <a:lumMod val="75000"/>
          </a:schemeClr>
        </a:solidFill>
      </dgm:spPr>
      <dgm:t>
        <a:bodyPr/>
        <a:lstStyle/>
        <a:p>
          <a:r>
            <a:rPr lang="en-US" dirty="0"/>
            <a:t>IHR Reform</a:t>
          </a:r>
        </a:p>
      </dgm:t>
    </dgm:pt>
    <dgm:pt modelId="{725FFCAB-53EB-0945-9BC1-A3513FB862A3}" type="parTrans" cxnId="{A44FB76F-5FA3-4F4E-B42E-A0E1CE6E273B}">
      <dgm:prSet/>
      <dgm:spPr/>
      <dgm:t>
        <a:bodyPr/>
        <a:lstStyle/>
        <a:p>
          <a:endParaRPr lang="en-US"/>
        </a:p>
      </dgm:t>
    </dgm:pt>
    <dgm:pt modelId="{CB14C699-A98B-274B-A04B-4BA1EB62A7B8}" type="sibTrans" cxnId="{A44FB76F-5FA3-4F4E-B42E-A0E1CE6E273B}">
      <dgm:prSet/>
      <dgm:spPr>
        <a:pattFill prst="ltVert">
          <a:fgClr>
            <a:srgbClr val="E8C869"/>
          </a:fgClr>
          <a:bgClr>
            <a:schemeClr val="bg1"/>
          </a:bgClr>
        </a:pattFill>
      </dgm:spPr>
      <dgm:t>
        <a:bodyPr/>
        <a:lstStyle/>
        <a:p>
          <a:endParaRPr lang="en-US"/>
        </a:p>
      </dgm:t>
    </dgm:pt>
    <dgm:pt modelId="{D22B7060-86BA-564C-BEB6-0BA5AA40C33F}">
      <dgm:prSet/>
      <dgm:spPr/>
      <dgm:t>
        <a:bodyPr/>
        <a:lstStyle/>
        <a:p>
          <a:r>
            <a:rPr lang="en-US" dirty="0"/>
            <a:t>Financing Mechanisms: PEF &amp; CFE</a:t>
          </a:r>
        </a:p>
      </dgm:t>
    </dgm:pt>
    <dgm:pt modelId="{2B8FC113-874B-3A4B-B041-C4DB87338B8F}" type="parTrans" cxnId="{2E77C24F-8725-0147-906B-DA6FF59E5DFB}">
      <dgm:prSet/>
      <dgm:spPr/>
      <dgm:t>
        <a:bodyPr/>
        <a:lstStyle/>
        <a:p>
          <a:endParaRPr lang="en-US"/>
        </a:p>
      </dgm:t>
    </dgm:pt>
    <dgm:pt modelId="{3013CAB4-907F-4B40-ACD4-42DB75CCFAD0}" type="sibTrans" cxnId="{2E77C24F-8725-0147-906B-DA6FF59E5DFB}">
      <dgm:prSet/>
      <dgm:spPr>
        <a:pattFill prst="lgGrid">
          <a:fgClr>
            <a:srgbClr val="E8C869"/>
          </a:fgClr>
          <a:bgClr>
            <a:schemeClr val="bg1"/>
          </a:bgClr>
        </a:pattFill>
      </dgm:spPr>
      <dgm:t>
        <a:bodyPr/>
        <a:lstStyle/>
        <a:p>
          <a:endParaRPr lang="en-US"/>
        </a:p>
      </dgm:t>
    </dgm:pt>
    <dgm:pt modelId="{32820FE5-07DA-1B49-8A52-35261432D62B}">
      <dgm:prSet/>
      <dgm:spPr>
        <a:solidFill>
          <a:srgbClr val="92D050"/>
        </a:solidFill>
      </dgm:spPr>
      <dgm:t>
        <a:bodyPr/>
        <a:lstStyle/>
        <a:p>
          <a:r>
            <a:rPr lang="en-US" dirty="0"/>
            <a:t>Coordination Mechanisms</a:t>
          </a:r>
        </a:p>
      </dgm:t>
    </dgm:pt>
    <dgm:pt modelId="{B8BEC5DA-C95B-274C-AE45-15FE97AA1F14}" type="parTrans" cxnId="{88838297-500B-A548-BB17-1B676941D5F6}">
      <dgm:prSet/>
      <dgm:spPr/>
      <dgm:t>
        <a:bodyPr/>
        <a:lstStyle/>
        <a:p>
          <a:endParaRPr lang="en-US"/>
        </a:p>
      </dgm:t>
    </dgm:pt>
    <dgm:pt modelId="{AB4511AA-677C-7F43-9A22-CBB9371C36E5}" type="sibTrans" cxnId="{88838297-500B-A548-BB17-1B676941D5F6}">
      <dgm:prSet/>
      <dgm:spPr>
        <a:pattFill prst="plaid">
          <a:fgClr>
            <a:srgbClr val="E8C869"/>
          </a:fgClr>
          <a:bgClr>
            <a:schemeClr val="bg1"/>
          </a:bgClr>
        </a:pattFill>
      </dgm:spPr>
      <dgm:t>
        <a:bodyPr/>
        <a:lstStyle/>
        <a:p>
          <a:endParaRPr lang="en-US"/>
        </a:p>
      </dgm:t>
    </dgm:pt>
    <dgm:pt modelId="{6D5E5D2E-2EFA-5942-A9A5-D07CC0EBCE35}" type="pres">
      <dgm:prSet presAssocID="{744CD893-C080-E549-A249-F95621838050}" presName="Name0" presStyleCnt="0">
        <dgm:presLayoutVars>
          <dgm:chMax val="21"/>
          <dgm:chPref val="21"/>
        </dgm:presLayoutVars>
      </dgm:prSet>
      <dgm:spPr/>
      <dgm:t>
        <a:bodyPr/>
        <a:lstStyle/>
        <a:p>
          <a:endParaRPr lang="de-DE"/>
        </a:p>
      </dgm:t>
    </dgm:pt>
    <dgm:pt modelId="{92EA23A5-7F33-F841-9647-A42621994B81}" type="pres">
      <dgm:prSet presAssocID="{956EA66D-372C-F745-85E0-2049B9971136}" presName="text1" presStyleCnt="0"/>
      <dgm:spPr/>
    </dgm:pt>
    <dgm:pt modelId="{90EA35AC-D1BF-F04E-BFF6-477BAF6EDCD0}" type="pres">
      <dgm:prSet presAssocID="{956EA66D-372C-F745-85E0-2049B9971136}" presName="textRepeatNode" presStyleLbl="alignNode1" presStyleIdx="0" presStyleCnt="10">
        <dgm:presLayoutVars>
          <dgm:chMax val="0"/>
          <dgm:chPref val="0"/>
          <dgm:bulletEnabled val="1"/>
        </dgm:presLayoutVars>
      </dgm:prSet>
      <dgm:spPr/>
      <dgm:t>
        <a:bodyPr/>
        <a:lstStyle/>
        <a:p>
          <a:endParaRPr lang="de-DE"/>
        </a:p>
      </dgm:t>
    </dgm:pt>
    <dgm:pt modelId="{F7069878-C75E-BD48-A289-10543CCE1591}" type="pres">
      <dgm:prSet presAssocID="{956EA66D-372C-F745-85E0-2049B9971136}" presName="textaccent1" presStyleCnt="0"/>
      <dgm:spPr/>
    </dgm:pt>
    <dgm:pt modelId="{AE2D2BF0-4D8F-5542-928B-024C912A7D88}" type="pres">
      <dgm:prSet presAssocID="{956EA66D-372C-F745-85E0-2049B9971136}" presName="accentRepeatNode" presStyleLbl="solidAlignAcc1" presStyleIdx="0" presStyleCnt="20"/>
      <dgm:spPr/>
    </dgm:pt>
    <dgm:pt modelId="{0DA70F4E-8093-8545-8475-FF60D1D41F33}" type="pres">
      <dgm:prSet presAssocID="{F26DBB99-F943-0C47-AE09-AAE7DE72D89E}" presName="image1" presStyleCnt="0"/>
      <dgm:spPr/>
    </dgm:pt>
    <dgm:pt modelId="{AB67534C-9A69-E04C-98BD-8FDA34CDA9DC}" type="pres">
      <dgm:prSet presAssocID="{F26DBB99-F943-0C47-AE09-AAE7DE72D89E}" presName="imageRepeatNode" presStyleLbl="alignAcc1" presStyleIdx="0" presStyleCnt="10"/>
      <dgm:spPr/>
      <dgm:t>
        <a:bodyPr/>
        <a:lstStyle/>
        <a:p>
          <a:endParaRPr lang="de-DE"/>
        </a:p>
      </dgm:t>
    </dgm:pt>
    <dgm:pt modelId="{CAFA51E0-B54C-7641-931D-CCB549657FD2}" type="pres">
      <dgm:prSet presAssocID="{F26DBB99-F943-0C47-AE09-AAE7DE72D89E}" presName="imageaccent1" presStyleCnt="0"/>
      <dgm:spPr/>
    </dgm:pt>
    <dgm:pt modelId="{9493ADFD-570D-5746-9306-AAC21C061EAE}" type="pres">
      <dgm:prSet presAssocID="{F26DBB99-F943-0C47-AE09-AAE7DE72D89E}" presName="accentRepeatNode" presStyleLbl="solidAlignAcc1" presStyleIdx="1" presStyleCnt="20"/>
      <dgm:spPr/>
    </dgm:pt>
    <dgm:pt modelId="{FC066194-6BC9-FA4B-A398-AD6D3FB3FCA7}" type="pres">
      <dgm:prSet presAssocID="{C0C00EFE-44C6-FC4B-B1B4-CBA1341ADDDD}" presName="text2" presStyleCnt="0"/>
      <dgm:spPr/>
    </dgm:pt>
    <dgm:pt modelId="{A4620E31-02C9-BA4E-8662-96967234B495}" type="pres">
      <dgm:prSet presAssocID="{C0C00EFE-44C6-FC4B-B1B4-CBA1341ADDDD}" presName="textRepeatNode" presStyleLbl="alignNode1" presStyleIdx="1" presStyleCnt="10">
        <dgm:presLayoutVars>
          <dgm:chMax val="0"/>
          <dgm:chPref val="0"/>
          <dgm:bulletEnabled val="1"/>
        </dgm:presLayoutVars>
      </dgm:prSet>
      <dgm:spPr/>
      <dgm:t>
        <a:bodyPr/>
        <a:lstStyle/>
        <a:p>
          <a:endParaRPr lang="de-DE"/>
        </a:p>
      </dgm:t>
    </dgm:pt>
    <dgm:pt modelId="{0C2247B3-A3DF-9946-94BA-395E7CAA6BB2}" type="pres">
      <dgm:prSet presAssocID="{C0C00EFE-44C6-FC4B-B1B4-CBA1341ADDDD}" presName="textaccent2" presStyleCnt="0"/>
      <dgm:spPr/>
    </dgm:pt>
    <dgm:pt modelId="{BAA70FF3-103C-1344-83D2-44FB2D51D369}" type="pres">
      <dgm:prSet presAssocID="{C0C00EFE-44C6-FC4B-B1B4-CBA1341ADDDD}" presName="accentRepeatNode" presStyleLbl="solidAlignAcc1" presStyleIdx="2" presStyleCnt="20"/>
      <dgm:spPr/>
    </dgm:pt>
    <dgm:pt modelId="{7ECEA0BD-13F8-7443-8964-88758D67DDBE}" type="pres">
      <dgm:prSet presAssocID="{1BC302E4-2BF9-734F-8237-F77130A46784}" presName="image2" presStyleCnt="0"/>
      <dgm:spPr/>
    </dgm:pt>
    <dgm:pt modelId="{6FCB8708-640C-054C-A019-06C8C70C0FF0}" type="pres">
      <dgm:prSet presAssocID="{1BC302E4-2BF9-734F-8237-F77130A46784}" presName="imageRepeatNode" presStyleLbl="alignAcc1" presStyleIdx="1" presStyleCnt="10"/>
      <dgm:spPr/>
      <dgm:t>
        <a:bodyPr/>
        <a:lstStyle/>
        <a:p>
          <a:endParaRPr lang="de-DE"/>
        </a:p>
      </dgm:t>
    </dgm:pt>
    <dgm:pt modelId="{AE9183AC-5CAE-344C-AA19-ED790AE2266A}" type="pres">
      <dgm:prSet presAssocID="{1BC302E4-2BF9-734F-8237-F77130A46784}" presName="imageaccent2" presStyleCnt="0"/>
      <dgm:spPr/>
    </dgm:pt>
    <dgm:pt modelId="{3CC1396B-6983-0545-A810-D5DE837B4DF3}" type="pres">
      <dgm:prSet presAssocID="{1BC302E4-2BF9-734F-8237-F77130A46784}" presName="accentRepeatNode" presStyleLbl="solidAlignAcc1" presStyleIdx="3" presStyleCnt="20"/>
      <dgm:spPr/>
    </dgm:pt>
    <dgm:pt modelId="{18DAC3DF-298E-FD4F-8FDD-4B41EBD5EEBD}" type="pres">
      <dgm:prSet presAssocID="{3A8FDDF0-BEDD-1F4C-8372-AFCCDC42FABB}" presName="text3" presStyleCnt="0"/>
      <dgm:spPr/>
    </dgm:pt>
    <dgm:pt modelId="{ECB3D6FF-B740-0548-9BA2-4CF09D037C36}" type="pres">
      <dgm:prSet presAssocID="{3A8FDDF0-BEDD-1F4C-8372-AFCCDC42FABB}" presName="textRepeatNode" presStyleLbl="alignNode1" presStyleIdx="2" presStyleCnt="10">
        <dgm:presLayoutVars>
          <dgm:chMax val="0"/>
          <dgm:chPref val="0"/>
          <dgm:bulletEnabled val="1"/>
        </dgm:presLayoutVars>
      </dgm:prSet>
      <dgm:spPr/>
      <dgm:t>
        <a:bodyPr/>
        <a:lstStyle/>
        <a:p>
          <a:endParaRPr lang="de-DE"/>
        </a:p>
      </dgm:t>
    </dgm:pt>
    <dgm:pt modelId="{AD08EF4C-047A-6243-8FE7-73FC570DF965}" type="pres">
      <dgm:prSet presAssocID="{3A8FDDF0-BEDD-1F4C-8372-AFCCDC42FABB}" presName="textaccent3" presStyleCnt="0"/>
      <dgm:spPr/>
    </dgm:pt>
    <dgm:pt modelId="{A2C32FF1-524A-E340-A329-B0BA87E7CC93}" type="pres">
      <dgm:prSet presAssocID="{3A8FDDF0-BEDD-1F4C-8372-AFCCDC42FABB}" presName="accentRepeatNode" presStyleLbl="solidAlignAcc1" presStyleIdx="4" presStyleCnt="20"/>
      <dgm:spPr/>
    </dgm:pt>
    <dgm:pt modelId="{90CE010C-CAB3-EF40-A8A6-3C2AA1889209}" type="pres">
      <dgm:prSet presAssocID="{CB14C699-A98B-274B-A04B-4BA1EB62A7B8}" presName="image3" presStyleCnt="0"/>
      <dgm:spPr/>
    </dgm:pt>
    <dgm:pt modelId="{380E9612-E238-8F4C-994C-8A56A3AD8894}" type="pres">
      <dgm:prSet presAssocID="{CB14C699-A98B-274B-A04B-4BA1EB62A7B8}" presName="imageRepeatNode" presStyleLbl="alignAcc1" presStyleIdx="2" presStyleCnt="10"/>
      <dgm:spPr/>
      <dgm:t>
        <a:bodyPr/>
        <a:lstStyle/>
        <a:p>
          <a:endParaRPr lang="de-DE"/>
        </a:p>
      </dgm:t>
    </dgm:pt>
    <dgm:pt modelId="{7253BC87-8DB9-FD4E-A1BA-9B1CCA09BDBC}" type="pres">
      <dgm:prSet presAssocID="{CB14C699-A98B-274B-A04B-4BA1EB62A7B8}" presName="imageaccent3" presStyleCnt="0"/>
      <dgm:spPr/>
    </dgm:pt>
    <dgm:pt modelId="{97373552-368B-204D-81E1-0ACF12ECAD71}" type="pres">
      <dgm:prSet presAssocID="{CB14C699-A98B-274B-A04B-4BA1EB62A7B8}" presName="accentRepeatNode" presStyleLbl="solidAlignAcc1" presStyleIdx="5" presStyleCnt="20"/>
      <dgm:spPr/>
    </dgm:pt>
    <dgm:pt modelId="{7FDD54CB-7C0E-5446-ACA5-33EF23904F3C}" type="pres">
      <dgm:prSet presAssocID="{A5245344-ED04-6245-A276-EFA563976D76}" presName="text4" presStyleCnt="0"/>
      <dgm:spPr/>
    </dgm:pt>
    <dgm:pt modelId="{6E5CA142-18FC-6D48-8F63-4B0177B9D050}" type="pres">
      <dgm:prSet presAssocID="{A5245344-ED04-6245-A276-EFA563976D76}" presName="textRepeatNode" presStyleLbl="alignNode1" presStyleIdx="3" presStyleCnt="10">
        <dgm:presLayoutVars>
          <dgm:chMax val="0"/>
          <dgm:chPref val="0"/>
          <dgm:bulletEnabled val="1"/>
        </dgm:presLayoutVars>
      </dgm:prSet>
      <dgm:spPr/>
      <dgm:t>
        <a:bodyPr/>
        <a:lstStyle/>
        <a:p>
          <a:endParaRPr lang="de-DE"/>
        </a:p>
      </dgm:t>
    </dgm:pt>
    <dgm:pt modelId="{146EC9C4-6670-7C4A-8CE7-0FC15025DCDA}" type="pres">
      <dgm:prSet presAssocID="{A5245344-ED04-6245-A276-EFA563976D76}" presName="textaccent4" presStyleCnt="0"/>
      <dgm:spPr/>
    </dgm:pt>
    <dgm:pt modelId="{96871D8B-A459-9548-8E9D-985C40019092}" type="pres">
      <dgm:prSet presAssocID="{A5245344-ED04-6245-A276-EFA563976D76}" presName="accentRepeatNode" presStyleLbl="solidAlignAcc1" presStyleIdx="6" presStyleCnt="20"/>
      <dgm:spPr/>
    </dgm:pt>
    <dgm:pt modelId="{76164E48-A2BF-FF4C-9519-381BF442D066}" type="pres">
      <dgm:prSet presAssocID="{D719F20A-C516-2843-A7DB-EF7A7E3CFEF2}" presName="image4" presStyleCnt="0"/>
      <dgm:spPr/>
    </dgm:pt>
    <dgm:pt modelId="{8771A4D4-1870-B64D-B8CB-B40EFC7CBCD6}" type="pres">
      <dgm:prSet presAssocID="{D719F20A-C516-2843-A7DB-EF7A7E3CFEF2}" presName="imageRepeatNode" presStyleLbl="alignAcc1" presStyleIdx="3" presStyleCnt="10"/>
      <dgm:spPr/>
      <dgm:t>
        <a:bodyPr/>
        <a:lstStyle/>
        <a:p>
          <a:endParaRPr lang="de-DE"/>
        </a:p>
      </dgm:t>
    </dgm:pt>
    <dgm:pt modelId="{47BBD198-59DB-5240-8DA8-E9E3111B551B}" type="pres">
      <dgm:prSet presAssocID="{D719F20A-C516-2843-A7DB-EF7A7E3CFEF2}" presName="imageaccent4" presStyleCnt="0"/>
      <dgm:spPr/>
    </dgm:pt>
    <dgm:pt modelId="{B49BDAC7-5938-D64A-BF1E-42450C7DC387}" type="pres">
      <dgm:prSet presAssocID="{D719F20A-C516-2843-A7DB-EF7A7E3CFEF2}" presName="accentRepeatNode" presStyleLbl="solidAlignAcc1" presStyleIdx="7" presStyleCnt="20"/>
      <dgm:spPr/>
    </dgm:pt>
    <dgm:pt modelId="{9367CDA9-028D-2447-9EB4-E096E009B8B2}" type="pres">
      <dgm:prSet presAssocID="{62D37E67-D4DB-2E42-AC8D-7B7004882EC0}" presName="text5" presStyleCnt="0"/>
      <dgm:spPr/>
    </dgm:pt>
    <dgm:pt modelId="{D87359E6-71DF-6C4A-8D53-596256AD0CB5}" type="pres">
      <dgm:prSet presAssocID="{62D37E67-D4DB-2E42-AC8D-7B7004882EC0}" presName="textRepeatNode" presStyleLbl="alignNode1" presStyleIdx="4" presStyleCnt="10">
        <dgm:presLayoutVars>
          <dgm:chMax val="0"/>
          <dgm:chPref val="0"/>
          <dgm:bulletEnabled val="1"/>
        </dgm:presLayoutVars>
      </dgm:prSet>
      <dgm:spPr/>
      <dgm:t>
        <a:bodyPr/>
        <a:lstStyle/>
        <a:p>
          <a:endParaRPr lang="de-DE"/>
        </a:p>
      </dgm:t>
    </dgm:pt>
    <dgm:pt modelId="{E906E7A4-8B2F-1347-BB7A-7C1A780F34AD}" type="pres">
      <dgm:prSet presAssocID="{62D37E67-D4DB-2E42-AC8D-7B7004882EC0}" presName="textaccent5" presStyleCnt="0"/>
      <dgm:spPr/>
    </dgm:pt>
    <dgm:pt modelId="{D5C5411C-9D1D-DA46-A4F7-DF57223C0FFC}" type="pres">
      <dgm:prSet presAssocID="{62D37E67-D4DB-2E42-AC8D-7B7004882EC0}" presName="accentRepeatNode" presStyleLbl="solidAlignAcc1" presStyleIdx="8" presStyleCnt="20"/>
      <dgm:spPr/>
    </dgm:pt>
    <dgm:pt modelId="{5D8628CF-0757-8047-890D-8B074768C37A}" type="pres">
      <dgm:prSet presAssocID="{54783538-B17F-1B45-A3CD-429D5C50A5F2}" presName="image5" presStyleCnt="0"/>
      <dgm:spPr/>
    </dgm:pt>
    <dgm:pt modelId="{5D2DE2A4-0DE0-FC45-B074-934E25F8F939}" type="pres">
      <dgm:prSet presAssocID="{54783538-B17F-1B45-A3CD-429D5C50A5F2}" presName="imageRepeatNode" presStyleLbl="alignAcc1" presStyleIdx="4" presStyleCnt="10"/>
      <dgm:spPr/>
      <dgm:t>
        <a:bodyPr/>
        <a:lstStyle/>
        <a:p>
          <a:endParaRPr lang="de-DE"/>
        </a:p>
      </dgm:t>
    </dgm:pt>
    <dgm:pt modelId="{7744F8FA-22D1-A648-BA11-B99BA82CCC60}" type="pres">
      <dgm:prSet presAssocID="{54783538-B17F-1B45-A3CD-429D5C50A5F2}" presName="imageaccent5" presStyleCnt="0"/>
      <dgm:spPr/>
    </dgm:pt>
    <dgm:pt modelId="{8C5A4321-B68F-2849-8ED6-E29DD51AB286}" type="pres">
      <dgm:prSet presAssocID="{54783538-B17F-1B45-A3CD-429D5C50A5F2}" presName="accentRepeatNode" presStyleLbl="solidAlignAcc1" presStyleIdx="9" presStyleCnt="20"/>
      <dgm:spPr/>
    </dgm:pt>
    <dgm:pt modelId="{F2A889D9-D8FA-BE4F-803F-010C7C031C0D}" type="pres">
      <dgm:prSet presAssocID="{17AE6086-F2D5-B34A-8D38-511931E539BA}" presName="text6" presStyleCnt="0"/>
      <dgm:spPr/>
    </dgm:pt>
    <dgm:pt modelId="{88BD7010-E3E0-7448-B2D6-EF85B9B8BAEA}" type="pres">
      <dgm:prSet presAssocID="{17AE6086-F2D5-B34A-8D38-511931E539BA}" presName="textRepeatNode" presStyleLbl="alignNode1" presStyleIdx="5" presStyleCnt="10">
        <dgm:presLayoutVars>
          <dgm:chMax val="0"/>
          <dgm:chPref val="0"/>
          <dgm:bulletEnabled val="1"/>
        </dgm:presLayoutVars>
      </dgm:prSet>
      <dgm:spPr/>
      <dgm:t>
        <a:bodyPr/>
        <a:lstStyle/>
        <a:p>
          <a:endParaRPr lang="de-DE"/>
        </a:p>
      </dgm:t>
    </dgm:pt>
    <dgm:pt modelId="{8149DE64-8BBC-1148-ABBD-6E576E808373}" type="pres">
      <dgm:prSet presAssocID="{17AE6086-F2D5-B34A-8D38-511931E539BA}" presName="textaccent6" presStyleCnt="0"/>
      <dgm:spPr/>
    </dgm:pt>
    <dgm:pt modelId="{578F9711-89AC-F641-890E-5B28A40E43BC}" type="pres">
      <dgm:prSet presAssocID="{17AE6086-F2D5-B34A-8D38-511931E539BA}" presName="accentRepeatNode" presStyleLbl="solidAlignAcc1" presStyleIdx="10" presStyleCnt="20"/>
      <dgm:spPr/>
    </dgm:pt>
    <dgm:pt modelId="{9CC49C3C-0348-7648-B4EF-07B8758DE6A6}" type="pres">
      <dgm:prSet presAssocID="{FD2378BB-3514-A841-AE4C-B65A15ECAAEE}" presName="image6" presStyleCnt="0"/>
      <dgm:spPr/>
    </dgm:pt>
    <dgm:pt modelId="{BABB3C8B-B7E6-9A43-9BF5-3E15E8FAA01E}" type="pres">
      <dgm:prSet presAssocID="{FD2378BB-3514-A841-AE4C-B65A15ECAAEE}" presName="imageRepeatNode" presStyleLbl="alignAcc1" presStyleIdx="5" presStyleCnt="10"/>
      <dgm:spPr/>
      <dgm:t>
        <a:bodyPr/>
        <a:lstStyle/>
        <a:p>
          <a:endParaRPr lang="de-DE"/>
        </a:p>
      </dgm:t>
    </dgm:pt>
    <dgm:pt modelId="{C4242AEF-8CC3-734A-8F2E-7615746A2031}" type="pres">
      <dgm:prSet presAssocID="{FD2378BB-3514-A841-AE4C-B65A15ECAAEE}" presName="imageaccent6" presStyleCnt="0"/>
      <dgm:spPr/>
    </dgm:pt>
    <dgm:pt modelId="{ADEB2100-5E34-9647-9423-5DB8956205ED}" type="pres">
      <dgm:prSet presAssocID="{FD2378BB-3514-A841-AE4C-B65A15ECAAEE}" presName="accentRepeatNode" presStyleLbl="solidAlignAcc1" presStyleIdx="11" presStyleCnt="20"/>
      <dgm:spPr/>
    </dgm:pt>
    <dgm:pt modelId="{307C5137-94EB-7249-B945-C4108B1BE8E5}" type="pres">
      <dgm:prSet presAssocID="{623F116D-ABE3-A740-9024-CF2ED0396316}" presName="text7" presStyleCnt="0"/>
      <dgm:spPr/>
    </dgm:pt>
    <dgm:pt modelId="{DD1F9F11-12EB-E545-86A1-B74BCBC0A3E0}" type="pres">
      <dgm:prSet presAssocID="{623F116D-ABE3-A740-9024-CF2ED0396316}" presName="textRepeatNode" presStyleLbl="alignNode1" presStyleIdx="6" presStyleCnt="10">
        <dgm:presLayoutVars>
          <dgm:chMax val="0"/>
          <dgm:chPref val="0"/>
          <dgm:bulletEnabled val="1"/>
        </dgm:presLayoutVars>
      </dgm:prSet>
      <dgm:spPr/>
      <dgm:t>
        <a:bodyPr/>
        <a:lstStyle/>
        <a:p>
          <a:endParaRPr lang="de-DE"/>
        </a:p>
      </dgm:t>
    </dgm:pt>
    <dgm:pt modelId="{D0C0243E-B0C1-8E4D-8B91-0366605FF62B}" type="pres">
      <dgm:prSet presAssocID="{623F116D-ABE3-A740-9024-CF2ED0396316}" presName="textaccent7" presStyleCnt="0"/>
      <dgm:spPr/>
    </dgm:pt>
    <dgm:pt modelId="{67E64524-4BD3-DF47-B433-0D9705268242}" type="pres">
      <dgm:prSet presAssocID="{623F116D-ABE3-A740-9024-CF2ED0396316}" presName="accentRepeatNode" presStyleLbl="solidAlignAcc1" presStyleIdx="12" presStyleCnt="20"/>
      <dgm:spPr/>
    </dgm:pt>
    <dgm:pt modelId="{182A3993-3BBA-A841-AF84-2E1C041F8D40}" type="pres">
      <dgm:prSet presAssocID="{E5BA4F8C-4BA2-7446-8D86-D42D97559436}" presName="image7" presStyleCnt="0"/>
      <dgm:spPr/>
    </dgm:pt>
    <dgm:pt modelId="{BA565E1B-04EA-0A4F-9B14-549EDBE50BC6}" type="pres">
      <dgm:prSet presAssocID="{E5BA4F8C-4BA2-7446-8D86-D42D97559436}" presName="imageRepeatNode" presStyleLbl="alignAcc1" presStyleIdx="6" presStyleCnt="10"/>
      <dgm:spPr/>
      <dgm:t>
        <a:bodyPr/>
        <a:lstStyle/>
        <a:p>
          <a:endParaRPr lang="de-DE"/>
        </a:p>
      </dgm:t>
    </dgm:pt>
    <dgm:pt modelId="{030E91E4-C802-E443-A721-C224B743CAE2}" type="pres">
      <dgm:prSet presAssocID="{E5BA4F8C-4BA2-7446-8D86-D42D97559436}" presName="imageaccent7" presStyleCnt="0"/>
      <dgm:spPr/>
    </dgm:pt>
    <dgm:pt modelId="{C112C2EB-E28B-6F4B-87F9-E100C1503B5A}" type="pres">
      <dgm:prSet presAssocID="{E5BA4F8C-4BA2-7446-8D86-D42D97559436}" presName="accentRepeatNode" presStyleLbl="solidAlignAcc1" presStyleIdx="13" presStyleCnt="20"/>
      <dgm:spPr/>
    </dgm:pt>
    <dgm:pt modelId="{30FB9EBC-E11C-0E43-A8FE-5A7F76761CB6}" type="pres">
      <dgm:prSet presAssocID="{32820FE5-07DA-1B49-8A52-35261432D62B}" presName="text8" presStyleCnt="0"/>
      <dgm:spPr/>
    </dgm:pt>
    <dgm:pt modelId="{0F2A0CFC-A71B-D047-9C52-064636F18579}" type="pres">
      <dgm:prSet presAssocID="{32820FE5-07DA-1B49-8A52-35261432D62B}" presName="textRepeatNode" presStyleLbl="alignNode1" presStyleIdx="7" presStyleCnt="10">
        <dgm:presLayoutVars>
          <dgm:chMax val="0"/>
          <dgm:chPref val="0"/>
          <dgm:bulletEnabled val="1"/>
        </dgm:presLayoutVars>
      </dgm:prSet>
      <dgm:spPr/>
      <dgm:t>
        <a:bodyPr/>
        <a:lstStyle/>
        <a:p>
          <a:endParaRPr lang="de-DE"/>
        </a:p>
      </dgm:t>
    </dgm:pt>
    <dgm:pt modelId="{556A5C9C-A618-D14B-AF8A-ABE52314CC25}" type="pres">
      <dgm:prSet presAssocID="{32820FE5-07DA-1B49-8A52-35261432D62B}" presName="textaccent8" presStyleCnt="0"/>
      <dgm:spPr/>
    </dgm:pt>
    <dgm:pt modelId="{42ADE844-5C55-E04D-A54A-41D691C08DCD}" type="pres">
      <dgm:prSet presAssocID="{32820FE5-07DA-1B49-8A52-35261432D62B}" presName="accentRepeatNode" presStyleLbl="solidAlignAcc1" presStyleIdx="14" presStyleCnt="20"/>
      <dgm:spPr/>
    </dgm:pt>
    <dgm:pt modelId="{D557A214-5597-4F40-8BA8-2F57F772B95F}" type="pres">
      <dgm:prSet presAssocID="{AB4511AA-677C-7F43-9A22-CBB9371C36E5}" presName="image8" presStyleCnt="0"/>
      <dgm:spPr/>
    </dgm:pt>
    <dgm:pt modelId="{F71193DA-43E5-2E4D-B1D8-D56386DEA902}" type="pres">
      <dgm:prSet presAssocID="{AB4511AA-677C-7F43-9A22-CBB9371C36E5}" presName="imageRepeatNode" presStyleLbl="alignAcc1" presStyleIdx="7" presStyleCnt="10"/>
      <dgm:spPr/>
      <dgm:t>
        <a:bodyPr/>
        <a:lstStyle/>
        <a:p>
          <a:endParaRPr lang="de-DE"/>
        </a:p>
      </dgm:t>
    </dgm:pt>
    <dgm:pt modelId="{683A61DE-BBAB-3C46-9638-E49979052227}" type="pres">
      <dgm:prSet presAssocID="{AB4511AA-677C-7F43-9A22-CBB9371C36E5}" presName="imageaccent8" presStyleCnt="0"/>
      <dgm:spPr/>
    </dgm:pt>
    <dgm:pt modelId="{CDA7193F-6339-EE47-99E5-63235C0DBB68}" type="pres">
      <dgm:prSet presAssocID="{AB4511AA-677C-7F43-9A22-CBB9371C36E5}" presName="accentRepeatNode" presStyleLbl="solidAlignAcc1" presStyleIdx="15" presStyleCnt="20"/>
      <dgm:spPr/>
    </dgm:pt>
    <dgm:pt modelId="{C35BF328-B993-814B-830F-B2114BC48F92}" type="pres">
      <dgm:prSet presAssocID="{D22B7060-86BA-564C-BEB6-0BA5AA40C33F}" presName="text9" presStyleCnt="0"/>
      <dgm:spPr/>
    </dgm:pt>
    <dgm:pt modelId="{4272FC31-63AC-5F47-A11B-0C979047B5A8}" type="pres">
      <dgm:prSet presAssocID="{D22B7060-86BA-564C-BEB6-0BA5AA40C33F}" presName="textRepeatNode" presStyleLbl="alignNode1" presStyleIdx="8" presStyleCnt="10">
        <dgm:presLayoutVars>
          <dgm:chMax val="0"/>
          <dgm:chPref val="0"/>
          <dgm:bulletEnabled val="1"/>
        </dgm:presLayoutVars>
      </dgm:prSet>
      <dgm:spPr/>
      <dgm:t>
        <a:bodyPr/>
        <a:lstStyle/>
        <a:p>
          <a:endParaRPr lang="de-DE"/>
        </a:p>
      </dgm:t>
    </dgm:pt>
    <dgm:pt modelId="{BCEEA825-385A-5749-BE18-781A9101E844}" type="pres">
      <dgm:prSet presAssocID="{D22B7060-86BA-564C-BEB6-0BA5AA40C33F}" presName="textaccent9" presStyleCnt="0"/>
      <dgm:spPr/>
    </dgm:pt>
    <dgm:pt modelId="{3F90E80E-6909-3147-BC80-99E4CE56C912}" type="pres">
      <dgm:prSet presAssocID="{D22B7060-86BA-564C-BEB6-0BA5AA40C33F}" presName="accentRepeatNode" presStyleLbl="solidAlignAcc1" presStyleIdx="16" presStyleCnt="20"/>
      <dgm:spPr/>
    </dgm:pt>
    <dgm:pt modelId="{31F94CE5-DE72-F149-980E-0D87B185A0D2}" type="pres">
      <dgm:prSet presAssocID="{3013CAB4-907F-4B40-ACD4-42DB75CCFAD0}" presName="image9" presStyleCnt="0"/>
      <dgm:spPr/>
    </dgm:pt>
    <dgm:pt modelId="{09D82EF0-03AB-2449-BD3E-2B5CD10E58A6}" type="pres">
      <dgm:prSet presAssocID="{3013CAB4-907F-4B40-ACD4-42DB75CCFAD0}" presName="imageRepeatNode" presStyleLbl="alignAcc1" presStyleIdx="8" presStyleCnt="10"/>
      <dgm:spPr/>
      <dgm:t>
        <a:bodyPr/>
        <a:lstStyle/>
        <a:p>
          <a:endParaRPr lang="de-DE"/>
        </a:p>
      </dgm:t>
    </dgm:pt>
    <dgm:pt modelId="{32134C76-0DD6-E141-8481-4F5BD6F447B7}" type="pres">
      <dgm:prSet presAssocID="{3013CAB4-907F-4B40-ACD4-42DB75CCFAD0}" presName="imageaccent9" presStyleCnt="0"/>
      <dgm:spPr/>
    </dgm:pt>
    <dgm:pt modelId="{A4446BA1-1CB9-4347-8EBA-9FA8A7711E2D}" type="pres">
      <dgm:prSet presAssocID="{3013CAB4-907F-4B40-ACD4-42DB75CCFAD0}" presName="accentRepeatNode" presStyleLbl="solidAlignAcc1" presStyleIdx="17" presStyleCnt="20"/>
      <dgm:spPr/>
    </dgm:pt>
    <dgm:pt modelId="{1214769D-A544-E447-99B6-BCD1872B9DC9}" type="pres">
      <dgm:prSet presAssocID="{346B56D7-AFE9-934D-975E-ED8E288DDAAB}" presName="text10" presStyleCnt="0"/>
      <dgm:spPr/>
    </dgm:pt>
    <dgm:pt modelId="{B71C8B2B-FB2F-C946-BB26-304FFE3772EA}" type="pres">
      <dgm:prSet presAssocID="{346B56D7-AFE9-934D-975E-ED8E288DDAAB}" presName="textRepeatNode" presStyleLbl="alignNode1" presStyleIdx="9" presStyleCnt="10">
        <dgm:presLayoutVars>
          <dgm:chMax val="0"/>
          <dgm:chPref val="0"/>
          <dgm:bulletEnabled val="1"/>
        </dgm:presLayoutVars>
      </dgm:prSet>
      <dgm:spPr/>
      <dgm:t>
        <a:bodyPr/>
        <a:lstStyle/>
        <a:p>
          <a:endParaRPr lang="de-DE"/>
        </a:p>
      </dgm:t>
    </dgm:pt>
    <dgm:pt modelId="{B016D7CE-D010-954A-A910-C6B586086F3D}" type="pres">
      <dgm:prSet presAssocID="{346B56D7-AFE9-934D-975E-ED8E288DDAAB}" presName="textaccent10" presStyleCnt="0"/>
      <dgm:spPr/>
    </dgm:pt>
    <dgm:pt modelId="{3819F06B-9A79-8640-A741-00E500F1ADD7}" type="pres">
      <dgm:prSet presAssocID="{346B56D7-AFE9-934D-975E-ED8E288DDAAB}" presName="accentRepeatNode" presStyleLbl="solidAlignAcc1" presStyleIdx="18" presStyleCnt="20"/>
      <dgm:spPr/>
    </dgm:pt>
    <dgm:pt modelId="{92E4DA08-5C20-9747-B660-EFD3E2E1E3E2}" type="pres">
      <dgm:prSet presAssocID="{F7E9838A-27F7-7E40-9D18-CA8393F45569}" presName="image10" presStyleCnt="0"/>
      <dgm:spPr/>
    </dgm:pt>
    <dgm:pt modelId="{008AC59A-35B5-0542-8667-2757D2FD7A23}" type="pres">
      <dgm:prSet presAssocID="{F7E9838A-27F7-7E40-9D18-CA8393F45569}" presName="imageRepeatNode" presStyleLbl="alignAcc1" presStyleIdx="9" presStyleCnt="10"/>
      <dgm:spPr/>
      <dgm:t>
        <a:bodyPr/>
        <a:lstStyle/>
        <a:p>
          <a:endParaRPr lang="de-DE"/>
        </a:p>
      </dgm:t>
    </dgm:pt>
    <dgm:pt modelId="{265FB5D9-69F7-AC49-8211-98F4FCEB2686}" type="pres">
      <dgm:prSet presAssocID="{F7E9838A-27F7-7E40-9D18-CA8393F45569}" presName="imageaccent10" presStyleCnt="0"/>
      <dgm:spPr/>
    </dgm:pt>
    <dgm:pt modelId="{56255DB9-A968-AD48-A250-A11F583B4286}" type="pres">
      <dgm:prSet presAssocID="{F7E9838A-27F7-7E40-9D18-CA8393F45569}" presName="accentRepeatNode" presStyleLbl="solidAlignAcc1" presStyleIdx="19" presStyleCnt="20"/>
      <dgm:spPr/>
    </dgm:pt>
  </dgm:ptLst>
  <dgm:cxnLst>
    <dgm:cxn modelId="{A2E4B4E5-C88A-D748-985C-C6C6AEC7BADC}" type="presOf" srcId="{D719F20A-C516-2843-A7DB-EF7A7E3CFEF2}" destId="{8771A4D4-1870-B64D-B8CB-B40EFC7CBCD6}" srcOrd="0" destOrd="0" presId="urn:microsoft.com/office/officeart/2008/layout/HexagonCluster"/>
    <dgm:cxn modelId="{8E56BA9D-D640-A643-9A7F-9217D463C6D3}" srcId="{744CD893-C080-E549-A249-F95621838050}" destId="{956EA66D-372C-F745-85E0-2049B9971136}" srcOrd="0" destOrd="0" parTransId="{C7843192-6BEC-8F45-AA4F-C5B6EFCE6801}" sibTransId="{F26DBB99-F943-0C47-AE09-AAE7DE72D89E}"/>
    <dgm:cxn modelId="{BD332BEF-96D4-1D40-964F-FD30A4CC59C0}" type="presOf" srcId="{3013CAB4-907F-4B40-ACD4-42DB75CCFAD0}" destId="{09D82EF0-03AB-2449-BD3E-2B5CD10E58A6}" srcOrd="0" destOrd="0" presId="urn:microsoft.com/office/officeart/2008/layout/HexagonCluster"/>
    <dgm:cxn modelId="{C930B2A3-39F4-3241-A094-0EC159177894}" type="presOf" srcId="{FD2378BB-3514-A841-AE4C-B65A15ECAAEE}" destId="{BABB3C8B-B7E6-9A43-9BF5-3E15E8FAA01E}" srcOrd="0" destOrd="0" presId="urn:microsoft.com/office/officeart/2008/layout/HexagonCluster"/>
    <dgm:cxn modelId="{1DF75CDC-D05C-A24A-BCAB-8B2061E3D202}" type="presOf" srcId="{D22B7060-86BA-564C-BEB6-0BA5AA40C33F}" destId="{4272FC31-63AC-5F47-A11B-0C979047B5A8}" srcOrd="0" destOrd="0" presId="urn:microsoft.com/office/officeart/2008/layout/HexagonCluster"/>
    <dgm:cxn modelId="{57212292-54CE-0C4B-AF15-32C0A0FC3C38}" type="presOf" srcId="{744CD893-C080-E549-A249-F95621838050}" destId="{6D5E5D2E-2EFA-5942-A9A5-D07CC0EBCE35}" srcOrd="0" destOrd="0" presId="urn:microsoft.com/office/officeart/2008/layout/HexagonCluster"/>
    <dgm:cxn modelId="{A98A2FE3-5330-174F-A30D-EBF5D2000303}" type="presOf" srcId="{CB14C699-A98B-274B-A04B-4BA1EB62A7B8}" destId="{380E9612-E238-8F4C-994C-8A56A3AD8894}" srcOrd="0" destOrd="0" presId="urn:microsoft.com/office/officeart/2008/layout/HexagonCluster"/>
    <dgm:cxn modelId="{9D129585-EDF5-394B-8E61-02B81E8F1625}" type="presOf" srcId="{AB4511AA-677C-7F43-9A22-CBB9371C36E5}" destId="{F71193DA-43E5-2E4D-B1D8-D56386DEA902}" srcOrd="0" destOrd="0" presId="urn:microsoft.com/office/officeart/2008/layout/HexagonCluster"/>
    <dgm:cxn modelId="{A44FB76F-5FA3-4F4E-B42E-A0E1CE6E273B}" srcId="{744CD893-C080-E549-A249-F95621838050}" destId="{3A8FDDF0-BEDD-1F4C-8372-AFCCDC42FABB}" srcOrd="2" destOrd="0" parTransId="{725FFCAB-53EB-0945-9BC1-A3513FB862A3}" sibTransId="{CB14C699-A98B-274B-A04B-4BA1EB62A7B8}"/>
    <dgm:cxn modelId="{297D4BC2-69F6-4647-A77F-E196006A1327}" srcId="{744CD893-C080-E549-A249-F95621838050}" destId="{346B56D7-AFE9-934D-975E-ED8E288DDAAB}" srcOrd="9" destOrd="0" parTransId="{BAC734DB-B070-6247-A20A-C7F3BBF1DA2C}" sibTransId="{F7E9838A-27F7-7E40-9D18-CA8393F45569}"/>
    <dgm:cxn modelId="{60651273-C847-AF48-AA64-BF745CEB102B}" type="presOf" srcId="{F26DBB99-F943-0C47-AE09-AAE7DE72D89E}" destId="{AB67534C-9A69-E04C-98BD-8FDA34CDA9DC}" srcOrd="0" destOrd="0" presId="urn:microsoft.com/office/officeart/2008/layout/HexagonCluster"/>
    <dgm:cxn modelId="{2C800E52-5D3E-5D42-843D-9B3CA1747477}" type="presOf" srcId="{A5245344-ED04-6245-A276-EFA563976D76}" destId="{6E5CA142-18FC-6D48-8F63-4B0177B9D050}" srcOrd="0" destOrd="0" presId="urn:microsoft.com/office/officeart/2008/layout/HexagonCluster"/>
    <dgm:cxn modelId="{F7C68BDC-2A40-5040-9890-9730E19202F6}" type="presOf" srcId="{54783538-B17F-1B45-A3CD-429D5C50A5F2}" destId="{5D2DE2A4-0DE0-FC45-B074-934E25F8F939}" srcOrd="0" destOrd="0" presId="urn:microsoft.com/office/officeart/2008/layout/HexagonCluster"/>
    <dgm:cxn modelId="{49097233-F3B4-9348-AF54-D304A1150D56}" type="presOf" srcId="{3A8FDDF0-BEDD-1F4C-8372-AFCCDC42FABB}" destId="{ECB3D6FF-B740-0548-9BA2-4CF09D037C36}" srcOrd="0" destOrd="0" presId="urn:microsoft.com/office/officeart/2008/layout/HexagonCluster"/>
    <dgm:cxn modelId="{88838297-500B-A548-BB17-1B676941D5F6}" srcId="{744CD893-C080-E549-A249-F95621838050}" destId="{32820FE5-07DA-1B49-8A52-35261432D62B}" srcOrd="7" destOrd="0" parTransId="{B8BEC5DA-C95B-274C-AE45-15FE97AA1F14}" sibTransId="{AB4511AA-677C-7F43-9A22-CBB9371C36E5}"/>
    <dgm:cxn modelId="{750FD234-F5AE-AD41-9B9E-8A778058FE63}" srcId="{744CD893-C080-E549-A249-F95621838050}" destId="{A5245344-ED04-6245-A276-EFA563976D76}" srcOrd="3" destOrd="0" parTransId="{A2D0CA2E-45B3-1B47-8CF6-F05C326F5950}" sibTransId="{D719F20A-C516-2843-A7DB-EF7A7E3CFEF2}"/>
    <dgm:cxn modelId="{7747AC2B-9624-E849-B11B-51A60C7EB01F}" srcId="{744CD893-C080-E549-A249-F95621838050}" destId="{C0C00EFE-44C6-FC4B-B1B4-CBA1341ADDDD}" srcOrd="1" destOrd="0" parTransId="{D8F64EA1-16AB-F64C-8BD1-FB4D8BA0089C}" sibTransId="{1BC302E4-2BF9-734F-8237-F77130A46784}"/>
    <dgm:cxn modelId="{90F0E5FD-391E-F34E-94CD-9894727AEFBD}" type="presOf" srcId="{C0C00EFE-44C6-FC4B-B1B4-CBA1341ADDDD}" destId="{A4620E31-02C9-BA4E-8662-96967234B495}" srcOrd="0" destOrd="0" presId="urn:microsoft.com/office/officeart/2008/layout/HexagonCluster"/>
    <dgm:cxn modelId="{83EA1B31-F126-8B4E-8DCA-76C11DD01C42}" type="presOf" srcId="{32820FE5-07DA-1B49-8A52-35261432D62B}" destId="{0F2A0CFC-A71B-D047-9C52-064636F18579}" srcOrd="0" destOrd="0" presId="urn:microsoft.com/office/officeart/2008/layout/HexagonCluster"/>
    <dgm:cxn modelId="{C7323935-BDAC-D24D-836A-869F32CAE2BD}" srcId="{744CD893-C080-E549-A249-F95621838050}" destId="{17AE6086-F2D5-B34A-8D38-511931E539BA}" srcOrd="5" destOrd="0" parTransId="{60FE0A17-B586-3344-B79C-ED4DAAE64635}" sibTransId="{FD2378BB-3514-A841-AE4C-B65A15ECAAEE}"/>
    <dgm:cxn modelId="{AE26C462-67D4-5F41-A328-C41576A4DED6}" type="presOf" srcId="{623F116D-ABE3-A740-9024-CF2ED0396316}" destId="{DD1F9F11-12EB-E545-86A1-B74BCBC0A3E0}" srcOrd="0" destOrd="0" presId="urn:microsoft.com/office/officeart/2008/layout/HexagonCluster"/>
    <dgm:cxn modelId="{9470B94C-3400-6344-A153-1AA78848840B}" type="presOf" srcId="{346B56D7-AFE9-934D-975E-ED8E288DDAAB}" destId="{B71C8B2B-FB2F-C946-BB26-304FFE3772EA}" srcOrd="0" destOrd="0" presId="urn:microsoft.com/office/officeart/2008/layout/HexagonCluster"/>
    <dgm:cxn modelId="{44E1F425-4DCA-B04B-BB2A-FD18F81E9DAD}" type="presOf" srcId="{1BC302E4-2BF9-734F-8237-F77130A46784}" destId="{6FCB8708-640C-054C-A019-06C8C70C0FF0}" srcOrd="0" destOrd="0" presId="urn:microsoft.com/office/officeart/2008/layout/HexagonCluster"/>
    <dgm:cxn modelId="{834910B6-D054-654C-8FBD-BC846BE256A9}" type="presOf" srcId="{F7E9838A-27F7-7E40-9D18-CA8393F45569}" destId="{008AC59A-35B5-0542-8667-2757D2FD7A23}" srcOrd="0" destOrd="0" presId="urn:microsoft.com/office/officeart/2008/layout/HexagonCluster"/>
    <dgm:cxn modelId="{1AFC3B10-1691-774F-81D3-9F269B674572}" srcId="{744CD893-C080-E549-A249-F95621838050}" destId="{62D37E67-D4DB-2E42-AC8D-7B7004882EC0}" srcOrd="4" destOrd="0" parTransId="{904F43EB-0D32-024C-BE8A-CD61FECA4BF7}" sibTransId="{54783538-B17F-1B45-A3CD-429D5C50A5F2}"/>
    <dgm:cxn modelId="{F041A23F-9560-824F-B4BA-9B662D746D19}" type="presOf" srcId="{E5BA4F8C-4BA2-7446-8D86-D42D97559436}" destId="{BA565E1B-04EA-0A4F-9B14-549EDBE50BC6}" srcOrd="0" destOrd="0" presId="urn:microsoft.com/office/officeart/2008/layout/HexagonCluster"/>
    <dgm:cxn modelId="{0F7863D9-0BCB-EA4A-8B1A-D9EDDDFC8F82}" srcId="{744CD893-C080-E549-A249-F95621838050}" destId="{623F116D-ABE3-A740-9024-CF2ED0396316}" srcOrd="6" destOrd="0" parTransId="{4B35DDBC-3304-994F-8B19-03C9D01C43A2}" sibTransId="{E5BA4F8C-4BA2-7446-8D86-D42D97559436}"/>
    <dgm:cxn modelId="{612F2431-B425-744C-8F38-F8A361DDD294}" type="presOf" srcId="{17AE6086-F2D5-B34A-8D38-511931E539BA}" destId="{88BD7010-E3E0-7448-B2D6-EF85B9B8BAEA}" srcOrd="0" destOrd="0" presId="urn:microsoft.com/office/officeart/2008/layout/HexagonCluster"/>
    <dgm:cxn modelId="{8BC68254-12E5-1042-9553-B6679FDBF291}" type="presOf" srcId="{956EA66D-372C-F745-85E0-2049B9971136}" destId="{90EA35AC-D1BF-F04E-BFF6-477BAF6EDCD0}" srcOrd="0" destOrd="0" presId="urn:microsoft.com/office/officeart/2008/layout/HexagonCluster"/>
    <dgm:cxn modelId="{271165BF-92A5-284F-8BC0-013AE185D272}" type="presOf" srcId="{62D37E67-D4DB-2E42-AC8D-7B7004882EC0}" destId="{D87359E6-71DF-6C4A-8D53-596256AD0CB5}" srcOrd="0" destOrd="0" presId="urn:microsoft.com/office/officeart/2008/layout/HexagonCluster"/>
    <dgm:cxn modelId="{2E77C24F-8725-0147-906B-DA6FF59E5DFB}" srcId="{744CD893-C080-E549-A249-F95621838050}" destId="{D22B7060-86BA-564C-BEB6-0BA5AA40C33F}" srcOrd="8" destOrd="0" parTransId="{2B8FC113-874B-3A4B-B041-C4DB87338B8F}" sibTransId="{3013CAB4-907F-4B40-ACD4-42DB75CCFAD0}"/>
    <dgm:cxn modelId="{F708A470-357C-4D49-B553-13FA537E3F81}" type="presParOf" srcId="{6D5E5D2E-2EFA-5942-A9A5-D07CC0EBCE35}" destId="{92EA23A5-7F33-F841-9647-A42621994B81}" srcOrd="0" destOrd="0" presId="urn:microsoft.com/office/officeart/2008/layout/HexagonCluster"/>
    <dgm:cxn modelId="{258A7194-7867-D747-BDA0-A6E831A6A03E}" type="presParOf" srcId="{92EA23A5-7F33-F841-9647-A42621994B81}" destId="{90EA35AC-D1BF-F04E-BFF6-477BAF6EDCD0}" srcOrd="0" destOrd="0" presId="urn:microsoft.com/office/officeart/2008/layout/HexagonCluster"/>
    <dgm:cxn modelId="{460619AD-2E44-5541-A8A9-BAA480BB7CAE}" type="presParOf" srcId="{6D5E5D2E-2EFA-5942-A9A5-D07CC0EBCE35}" destId="{F7069878-C75E-BD48-A289-10543CCE1591}" srcOrd="1" destOrd="0" presId="urn:microsoft.com/office/officeart/2008/layout/HexagonCluster"/>
    <dgm:cxn modelId="{5AC0D490-55E9-3C4A-BE18-7BF796AEC5CD}" type="presParOf" srcId="{F7069878-C75E-BD48-A289-10543CCE1591}" destId="{AE2D2BF0-4D8F-5542-928B-024C912A7D88}" srcOrd="0" destOrd="0" presId="urn:microsoft.com/office/officeart/2008/layout/HexagonCluster"/>
    <dgm:cxn modelId="{16BCA8D8-F4A6-A947-A2A9-423E30BADA46}" type="presParOf" srcId="{6D5E5D2E-2EFA-5942-A9A5-D07CC0EBCE35}" destId="{0DA70F4E-8093-8545-8475-FF60D1D41F33}" srcOrd="2" destOrd="0" presId="urn:microsoft.com/office/officeart/2008/layout/HexagonCluster"/>
    <dgm:cxn modelId="{843B8D39-8D2B-6445-B35D-23C49C1CD44A}" type="presParOf" srcId="{0DA70F4E-8093-8545-8475-FF60D1D41F33}" destId="{AB67534C-9A69-E04C-98BD-8FDA34CDA9DC}" srcOrd="0" destOrd="0" presId="urn:microsoft.com/office/officeart/2008/layout/HexagonCluster"/>
    <dgm:cxn modelId="{546BEC3A-CAF4-AB4E-A063-E44BAE1123FF}" type="presParOf" srcId="{6D5E5D2E-2EFA-5942-A9A5-D07CC0EBCE35}" destId="{CAFA51E0-B54C-7641-931D-CCB549657FD2}" srcOrd="3" destOrd="0" presId="urn:microsoft.com/office/officeart/2008/layout/HexagonCluster"/>
    <dgm:cxn modelId="{72B8EC23-C25E-AB49-ABFE-21EBD2185BC1}" type="presParOf" srcId="{CAFA51E0-B54C-7641-931D-CCB549657FD2}" destId="{9493ADFD-570D-5746-9306-AAC21C061EAE}" srcOrd="0" destOrd="0" presId="urn:microsoft.com/office/officeart/2008/layout/HexagonCluster"/>
    <dgm:cxn modelId="{4CAA406F-9DD2-B44F-95C9-F84CC4F27BD1}" type="presParOf" srcId="{6D5E5D2E-2EFA-5942-A9A5-D07CC0EBCE35}" destId="{FC066194-6BC9-FA4B-A398-AD6D3FB3FCA7}" srcOrd="4" destOrd="0" presId="urn:microsoft.com/office/officeart/2008/layout/HexagonCluster"/>
    <dgm:cxn modelId="{854165F3-7C14-264B-86DA-D7E5BEE6DA50}" type="presParOf" srcId="{FC066194-6BC9-FA4B-A398-AD6D3FB3FCA7}" destId="{A4620E31-02C9-BA4E-8662-96967234B495}" srcOrd="0" destOrd="0" presId="urn:microsoft.com/office/officeart/2008/layout/HexagonCluster"/>
    <dgm:cxn modelId="{1EAC4C8E-877C-184E-A141-31D8E0F5F3B1}" type="presParOf" srcId="{6D5E5D2E-2EFA-5942-A9A5-D07CC0EBCE35}" destId="{0C2247B3-A3DF-9946-94BA-395E7CAA6BB2}" srcOrd="5" destOrd="0" presId="urn:microsoft.com/office/officeart/2008/layout/HexagonCluster"/>
    <dgm:cxn modelId="{B784660D-AFE1-3340-BEFB-8BF8E0163472}" type="presParOf" srcId="{0C2247B3-A3DF-9946-94BA-395E7CAA6BB2}" destId="{BAA70FF3-103C-1344-83D2-44FB2D51D369}" srcOrd="0" destOrd="0" presId="urn:microsoft.com/office/officeart/2008/layout/HexagonCluster"/>
    <dgm:cxn modelId="{1A421468-EDC5-8248-8ED8-C27652004F0D}" type="presParOf" srcId="{6D5E5D2E-2EFA-5942-A9A5-D07CC0EBCE35}" destId="{7ECEA0BD-13F8-7443-8964-88758D67DDBE}" srcOrd="6" destOrd="0" presId="urn:microsoft.com/office/officeart/2008/layout/HexagonCluster"/>
    <dgm:cxn modelId="{224F2020-4720-2547-8B54-76F367B60A06}" type="presParOf" srcId="{7ECEA0BD-13F8-7443-8964-88758D67DDBE}" destId="{6FCB8708-640C-054C-A019-06C8C70C0FF0}" srcOrd="0" destOrd="0" presId="urn:microsoft.com/office/officeart/2008/layout/HexagonCluster"/>
    <dgm:cxn modelId="{D2740113-B3B3-4646-BD52-1D5F0310A0C0}" type="presParOf" srcId="{6D5E5D2E-2EFA-5942-A9A5-D07CC0EBCE35}" destId="{AE9183AC-5CAE-344C-AA19-ED790AE2266A}" srcOrd="7" destOrd="0" presId="urn:microsoft.com/office/officeart/2008/layout/HexagonCluster"/>
    <dgm:cxn modelId="{E5F3F993-33ED-7640-B70D-014F15139017}" type="presParOf" srcId="{AE9183AC-5CAE-344C-AA19-ED790AE2266A}" destId="{3CC1396B-6983-0545-A810-D5DE837B4DF3}" srcOrd="0" destOrd="0" presId="urn:microsoft.com/office/officeart/2008/layout/HexagonCluster"/>
    <dgm:cxn modelId="{6C7DE0FD-D278-A44A-BF48-FCAB4EC6D182}" type="presParOf" srcId="{6D5E5D2E-2EFA-5942-A9A5-D07CC0EBCE35}" destId="{18DAC3DF-298E-FD4F-8FDD-4B41EBD5EEBD}" srcOrd="8" destOrd="0" presId="urn:microsoft.com/office/officeart/2008/layout/HexagonCluster"/>
    <dgm:cxn modelId="{6EAB4F2F-4ECA-D74A-B253-C8F7344F0562}" type="presParOf" srcId="{18DAC3DF-298E-FD4F-8FDD-4B41EBD5EEBD}" destId="{ECB3D6FF-B740-0548-9BA2-4CF09D037C36}" srcOrd="0" destOrd="0" presId="urn:microsoft.com/office/officeart/2008/layout/HexagonCluster"/>
    <dgm:cxn modelId="{6DE3C1A5-890B-D147-A070-72E5B7E3CD79}" type="presParOf" srcId="{6D5E5D2E-2EFA-5942-A9A5-D07CC0EBCE35}" destId="{AD08EF4C-047A-6243-8FE7-73FC570DF965}" srcOrd="9" destOrd="0" presId="urn:microsoft.com/office/officeart/2008/layout/HexagonCluster"/>
    <dgm:cxn modelId="{DBA96DEC-8764-6C44-9767-9157DE3900D6}" type="presParOf" srcId="{AD08EF4C-047A-6243-8FE7-73FC570DF965}" destId="{A2C32FF1-524A-E340-A329-B0BA87E7CC93}" srcOrd="0" destOrd="0" presId="urn:microsoft.com/office/officeart/2008/layout/HexagonCluster"/>
    <dgm:cxn modelId="{E2FF26FE-A46B-3447-AE90-5A629BDD6CA9}" type="presParOf" srcId="{6D5E5D2E-2EFA-5942-A9A5-D07CC0EBCE35}" destId="{90CE010C-CAB3-EF40-A8A6-3C2AA1889209}" srcOrd="10" destOrd="0" presId="urn:microsoft.com/office/officeart/2008/layout/HexagonCluster"/>
    <dgm:cxn modelId="{85646C94-3A5C-194F-9ABC-7E870DCC612E}" type="presParOf" srcId="{90CE010C-CAB3-EF40-A8A6-3C2AA1889209}" destId="{380E9612-E238-8F4C-994C-8A56A3AD8894}" srcOrd="0" destOrd="0" presId="urn:microsoft.com/office/officeart/2008/layout/HexagonCluster"/>
    <dgm:cxn modelId="{CF190216-34DB-CD4E-9E92-301374993171}" type="presParOf" srcId="{6D5E5D2E-2EFA-5942-A9A5-D07CC0EBCE35}" destId="{7253BC87-8DB9-FD4E-A1BA-9B1CCA09BDBC}" srcOrd="11" destOrd="0" presId="urn:microsoft.com/office/officeart/2008/layout/HexagonCluster"/>
    <dgm:cxn modelId="{4B924495-8EDB-844C-B254-B4BE17A9353C}" type="presParOf" srcId="{7253BC87-8DB9-FD4E-A1BA-9B1CCA09BDBC}" destId="{97373552-368B-204D-81E1-0ACF12ECAD71}" srcOrd="0" destOrd="0" presId="urn:microsoft.com/office/officeart/2008/layout/HexagonCluster"/>
    <dgm:cxn modelId="{3D37B45C-8CDD-B542-8548-9E7F1B413D1F}" type="presParOf" srcId="{6D5E5D2E-2EFA-5942-A9A5-D07CC0EBCE35}" destId="{7FDD54CB-7C0E-5446-ACA5-33EF23904F3C}" srcOrd="12" destOrd="0" presId="urn:microsoft.com/office/officeart/2008/layout/HexagonCluster"/>
    <dgm:cxn modelId="{DD83A9E9-F234-EC4F-88CD-BBA9BC1495A7}" type="presParOf" srcId="{7FDD54CB-7C0E-5446-ACA5-33EF23904F3C}" destId="{6E5CA142-18FC-6D48-8F63-4B0177B9D050}" srcOrd="0" destOrd="0" presId="urn:microsoft.com/office/officeart/2008/layout/HexagonCluster"/>
    <dgm:cxn modelId="{F424833D-3A94-AA45-B95C-C7E45EB20BA8}" type="presParOf" srcId="{6D5E5D2E-2EFA-5942-A9A5-D07CC0EBCE35}" destId="{146EC9C4-6670-7C4A-8CE7-0FC15025DCDA}" srcOrd="13" destOrd="0" presId="urn:microsoft.com/office/officeart/2008/layout/HexagonCluster"/>
    <dgm:cxn modelId="{D49C1125-A7FA-B949-A276-32AB54952987}" type="presParOf" srcId="{146EC9C4-6670-7C4A-8CE7-0FC15025DCDA}" destId="{96871D8B-A459-9548-8E9D-985C40019092}" srcOrd="0" destOrd="0" presId="urn:microsoft.com/office/officeart/2008/layout/HexagonCluster"/>
    <dgm:cxn modelId="{CA94A8E5-1D18-CD40-A5A7-712F4EB8DB5F}" type="presParOf" srcId="{6D5E5D2E-2EFA-5942-A9A5-D07CC0EBCE35}" destId="{76164E48-A2BF-FF4C-9519-381BF442D066}" srcOrd="14" destOrd="0" presId="urn:microsoft.com/office/officeart/2008/layout/HexagonCluster"/>
    <dgm:cxn modelId="{98997AEE-451F-6842-8A8D-F4EB290DA09E}" type="presParOf" srcId="{76164E48-A2BF-FF4C-9519-381BF442D066}" destId="{8771A4D4-1870-B64D-B8CB-B40EFC7CBCD6}" srcOrd="0" destOrd="0" presId="urn:microsoft.com/office/officeart/2008/layout/HexagonCluster"/>
    <dgm:cxn modelId="{12D80798-595B-5E44-B28C-B741C35E5409}" type="presParOf" srcId="{6D5E5D2E-2EFA-5942-A9A5-D07CC0EBCE35}" destId="{47BBD198-59DB-5240-8DA8-E9E3111B551B}" srcOrd="15" destOrd="0" presId="urn:microsoft.com/office/officeart/2008/layout/HexagonCluster"/>
    <dgm:cxn modelId="{E967ADCD-1887-7545-89C4-1211143B69AF}" type="presParOf" srcId="{47BBD198-59DB-5240-8DA8-E9E3111B551B}" destId="{B49BDAC7-5938-D64A-BF1E-42450C7DC387}" srcOrd="0" destOrd="0" presId="urn:microsoft.com/office/officeart/2008/layout/HexagonCluster"/>
    <dgm:cxn modelId="{C85A919A-D291-5340-9184-2E6DE05601CA}" type="presParOf" srcId="{6D5E5D2E-2EFA-5942-A9A5-D07CC0EBCE35}" destId="{9367CDA9-028D-2447-9EB4-E096E009B8B2}" srcOrd="16" destOrd="0" presId="urn:microsoft.com/office/officeart/2008/layout/HexagonCluster"/>
    <dgm:cxn modelId="{2BED5876-C984-DB46-BE6C-8142BED8E0D2}" type="presParOf" srcId="{9367CDA9-028D-2447-9EB4-E096E009B8B2}" destId="{D87359E6-71DF-6C4A-8D53-596256AD0CB5}" srcOrd="0" destOrd="0" presId="urn:microsoft.com/office/officeart/2008/layout/HexagonCluster"/>
    <dgm:cxn modelId="{AF73223D-84F6-E549-966C-E5A20CD1740A}" type="presParOf" srcId="{6D5E5D2E-2EFA-5942-A9A5-D07CC0EBCE35}" destId="{E906E7A4-8B2F-1347-BB7A-7C1A780F34AD}" srcOrd="17" destOrd="0" presId="urn:microsoft.com/office/officeart/2008/layout/HexagonCluster"/>
    <dgm:cxn modelId="{50EB1D0A-1910-E24F-9655-85B1612EA8BB}" type="presParOf" srcId="{E906E7A4-8B2F-1347-BB7A-7C1A780F34AD}" destId="{D5C5411C-9D1D-DA46-A4F7-DF57223C0FFC}" srcOrd="0" destOrd="0" presId="urn:microsoft.com/office/officeart/2008/layout/HexagonCluster"/>
    <dgm:cxn modelId="{909C122C-BC55-2B4F-BC67-900B80DFF2CE}" type="presParOf" srcId="{6D5E5D2E-2EFA-5942-A9A5-D07CC0EBCE35}" destId="{5D8628CF-0757-8047-890D-8B074768C37A}" srcOrd="18" destOrd="0" presId="urn:microsoft.com/office/officeart/2008/layout/HexagonCluster"/>
    <dgm:cxn modelId="{9197CD64-7D22-2B4D-A244-7291CDD0AD21}" type="presParOf" srcId="{5D8628CF-0757-8047-890D-8B074768C37A}" destId="{5D2DE2A4-0DE0-FC45-B074-934E25F8F939}" srcOrd="0" destOrd="0" presId="urn:microsoft.com/office/officeart/2008/layout/HexagonCluster"/>
    <dgm:cxn modelId="{341FF4B7-F535-8144-89CE-FC8558C6B99B}" type="presParOf" srcId="{6D5E5D2E-2EFA-5942-A9A5-D07CC0EBCE35}" destId="{7744F8FA-22D1-A648-BA11-B99BA82CCC60}" srcOrd="19" destOrd="0" presId="urn:microsoft.com/office/officeart/2008/layout/HexagonCluster"/>
    <dgm:cxn modelId="{1C5CBBAC-9F92-A144-99CE-56243BF3DB53}" type="presParOf" srcId="{7744F8FA-22D1-A648-BA11-B99BA82CCC60}" destId="{8C5A4321-B68F-2849-8ED6-E29DD51AB286}" srcOrd="0" destOrd="0" presId="urn:microsoft.com/office/officeart/2008/layout/HexagonCluster"/>
    <dgm:cxn modelId="{0497A13A-ED1D-B34F-A773-50F71618945C}" type="presParOf" srcId="{6D5E5D2E-2EFA-5942-A9A5-D07CC0EBCE35}" destId="{F2A889D9-D8FA-BE4F-803F-010C7C031C0D}" srcOrd="20" destOrd="0" presId="urn:microsoft.com/office/officeart/2008/layout/HexagonCluster"/>
    <dgm:cxn modelId="{44CF91D6-3434-7C42-8CB7-B0917726D9DC}" type="presParOf" srcId="{F2A889D9-D8FA-BE4F-803F-010C7C031C0D}" destId="{88BD7010-E3E0-7448-B2D6-EF85B9B8BAEA}" srcOrd="0" destOrd="0" presId="urn:microsoft.com/office/officeart/2008/layout/HexagonCluster"/>
    <dgm:cxn modelId="{4DB9B13E-E42E-CD42-A8C6-4C72DC5CCEF7}" type="presParOf" srcId="{6D5E5D2E-2EFA-5942-A9A5-D07CC0EBCE35}" destId="{8149DE64-8BBC-1148-ABBD-6E576E808373}" srcOrd="21" destOrd="0" presId="urn:microsoft.com/office/officeart/2008/layout/HexagonCluster"/>
    <dgm:cxn modelId="{16B920A9-E131-284F-B5D7-8A2BF9A62192}" type="presParOf" srcId="{8149DE64-8BBC-1148-ABBD-6E576E808373}" destId="{578F9711-89AC-F641-890E-5B28A40E43BC}" srcOrd="0" destOrd="0" presId="urn:microsoft.com/office/officeart/2008/layout/HexagonCluster"/>
    <dgm:cxn modelId="{A6D690E2-2B1D-F541-9410-DDF8D5AED88C}" type="presParOf" srcId="{6D5E5D2E-2EFA-5942-A9A5-D07CC0EBCE35}" destId="{9CC49C3C-0348-7648-B4EF-07B8758DE6A6}" srcOrd="22" destOrd="0" presId="urn:microsoft.com/office/officeart/2008/layout/HexagonCluster"/>
    <dgm:cxn modelId="{80AECE14-05B4-1142-8C36-286AC8A01E5F}" type="presParOf" srcId="{9CC49C3C-0348-7648-B4EF-07B8758DE6A6}" destId="{BABB3C8B-B7E6-9A43-9BF5-3E15E8FAA01E}" srcOrd="0" destOrd="0" presId="urn:microsoft.com/office/officeart/2008/layout/HexagonCluster"/>
    <dgm:cxn modelId="{61E27164-0C09-FB43-A916-ACEDBB372BD1}" type="presParOf" srcId="{6D5E5D2E-2EFA-5942-A9A5-D07CC0EBCE35}" destId="{C4242AEF-8CC3-734A-8F2E-7615746A2031}" srcOrd="23" destOrd="0" presId="urn:microsoft.com/office/officeart/2008/layout/HexagonCluster"/>
    <dgm:cxn modelId="{2164E40E-F4F1-F243-BB57-2D58AD25513D}" type="presParOf" srcId="{C4242AEF-8CC3-734A-8F2E-7615746A2031}" destId="{ADEB2100-5E34-9647-9423-5DB8956205ED}" srcOrd="0" destOrd="0" presId="urn:microsoft.com/office/officeart/2008/layout/HexagonCluster"/>
    <dgm:cxn modelId="{D22A5E32-2E77-D74F-B318-09C9BFF87C8C}" type="presParOf" srcId="{6D5E5D2E-2EFA-5942-A9A5-D07CC0EBCE35}" destId="{307C5137-94EB-7249-B945-C4108B1BE8E5}" srcOrd="24" destOrd="0" presId="urn:microsoft.com/office/officeart/2008/layout/HexagonCluster"/>
    <dgm:cxn modelId="{758760A9-B18C-3D40-825B-C72A3414B898}" type="presParOf" srcId="{307C5137-94EB-7249-B945-C4108B1BE8E5}" destId="{DD1F9F11-12EB-E545-86A1-B74BCBC0A3E0}" srcOrd="0" destOrd="0" presId="urn:microsoft.com/office/officeart/2008/layout/HexagonCluster"/>
    <dgm:cxn modelId="{38694FB4-7C80-3B4E-AE35-680F6245E3BD}" type="presParOf" srcId="{6D5E5D2E-2EFA-5942-A9A5-D07CC0EBCE35}" destId="{D0C0243E-B0C1-8E4D-8B91-0366605FF62B}" srcOrd="25" destOrd="0" presId="urn:microsoft.com/office/officeart/2008/layout/HexagonCluster"/>
    <dgm:cxn modelId="{6C05F3BC-32CC-9143-AC9C-660C962C21D2}" type="presParOf" srcId="{D0C0243E-B0C1-8E4D-8B91-0366605FF62B}" destId="{67E64524-4BD3-DF47-B433-0D9705268242}" srcOrd="0" destOrd="0" presId="urn:microsoft.com/office/officeart/2008/layout/HexagonCluster"/>
    <dgm:cxn modelId="{C74C9920-3DE1-0B4E-8F75-41E8C77ABEFF}" type="presParOf" srcId="{6D5E5D2E-2EFA-5942-A9A5-D07CC0EBCE35}" destId="{182A3993-3BBA-A841-AF84-2E1C041F8D40}" srcOrd="26" destOrd="0" presId="urn:microsoft.com/office/officeart/2008/layout/HexagonCluster"/>
    <dgm:cxn modelId="{B7AE922F-CF36-6B43-B36B-1A24B94FC9BC}" type="presParOf" srcId="{182A3993-3BBA-A841-AF84-2E1C041F8D40}" destId="{BA565E1B-04EA-0A4F-9B14-549EDBE50BC6}" srcOrd="0" destOrd="0" presId="urn:microsoft.com/office/officeart/2008/layout/HexagonCluster"/>
    <dgm:cxn modelId="{5C911F10-C842-2C43-894A-BDCA1AA9DDFB}" type="presParOf" srcId="{6D5E5D2E-2EFA-5942-A9A5-D07CC0EBCE35}" destId="{030E91E4-C802-E443-A721-C224B743CAE2}" srcOrd="27" destOrd="0" presId="urn:microsoft.com/office/officeart/2008/layout/HexagonCluster"/>
    <dgm:cxn modelId="{1E24143F-C849-F44F-AA7B-7D5CBEA5DDF6}" type="presParOf" srcId="{030E91E4-C802-E443-A721-C224B743CAE2}" destId="{C112C2EB-E28B-6F4B-87F9-E100C1503B5A}" srcOrd="0" destOrd="0" presId="urn:microsoft.com/office/officeart/2008/layout/HexagonCluster"/>
    <dgm:cxn modelId="{8576B1D5-ED73-4341-82D1-1968E5919BF2}" type="presParOf" srcId="{6D5E5D2E-2EFA-5942-A9A5-D07CC0EBCE35}" destId="{30FB9EBC-E11C-0E43-A8FE-5A7F76761CB6}" srcOrd="28" destOrd="0" presId="urn:microsoft.com/office/officeart/2008/layout/HexagonCluster"/>
    <dgm:cxn modelId="{64F2E269-086C-6E4A-A411-805943E28FAD}" type="presParOf" srcId="{30FB9EBC-E11C-0E43-A8FE-5A7F76761CB6}" destId="{0F2A0CFC-A71B-D047-9C52-064636F18579}" srcOrd="0" destOrd="0" presId="urn:microsoft.com/office/officeart/2008/layout/HexagonCluster"/>
    <dgm:cxn modelId="{5DBDF876-48CA-8746-915A-EC86A23EE281}" type="presParOf" srcId="{6D5E5D2E-2EFA-5942-A9A5-D07CC0EBCE35}" destId="{556A5C9C-A618-D14B-AF8A-ABE52314CC25}" srcOrd="29" destOrd="0" presId="urn:microsoft.com/office/officeart/2008/layout/HexagonCluster"/>
    <dgm:cxn modelId="{7619C0E7-6DA0-C64A-B7BF-E46AA31BE7B3}" type="presParOf" srcId="{556A5C9C-A618-D14B-AF8A-ABE52314CC25}" destId="{42ADE844-5C55-E04D-A54A-41D691C08DCD}" srcOrd="0" destOrd="0" presId="urn:microsoft.com/office/officeart/2008/layout/HexagonCluster"/>
    <dgm:cxn modelId="{22A55E2E-AF68-3641-881D-AAAB56E7ED12}" type="presParOf" srcId="{6D5E5D2E-2EFA-5942-A9A5-D07CC0EBCE35}" destId="{D557A214-5597-4F40-8BA8-2F57F772B95F}" srcOrd="30" destOrd="0" presId="urn:microsoft.com/office/officeart/2008/layout/HexagonCluster"/>
    <dgm:cxn modelId="{C2548545-0295-CB4D-B826-163BD30DBE21}" type="presParOf" srcId="{D557A214-5597-4F40-8BA8-2F57F772B95F}" destId="{F71193DA-43E5-2E4D-B1D8-D56386DEA902}" srcOrd="0" destOrd="0" presId="urn:microsoft.com/office/officeart/2008/layout/HexagonCluster"/>
    <dgm:cxn modelId="{7036E10E-9C15-A643-9C54-54321F236CA2}" type="presParOf" srcId="{6D5E5D2E-2EFA-5942-A9A5-D07CC0EBCE35}" destId="{683A61DE-BBAB-3C46-9638-E49979052227}" srcOrd="31" destOrd="0" presId="urn:microsoft.com/office/officeart/2008/layout/HexagonCluster"/>
    <dgm:cxn modelId="{B99EA0C3-C224-FC43-A1D9-8AF03529F8A5}" type="presParOf" srcId="{683A61DE-BBAB-3C46-9638-E49979052227}" destId="{CDA7193F-6339-EE47-99E5-63235C0DBB68}" srcOrd="0" destOrd="0" presId="urn:microsoft.com/office/officeart/2008/layout/HexagonCluster"/>
    <dgm:cxn modelId="{E9E2A85F-C80D-CD45-894A-A44CFC5BD3A5}" type="presParOf" srcId="{6D5E5D2E-2EFA-5942-A9A5-D07CC0EBCE35}" destId="{C35BF328-B993-814B-830F-B2114BC48F92}" srcOrd="32" destOrd="0" presId="urn:microsoft.com/office/officeart/2008/layout/HexagonCluster"/>
    <dgm:cxn modelId="{A68D9368-1DE0-CC48-A6EE-5A87D1D2C51D}" type="presParOf" srcId="{C35BF328-B993-814B-830F-B2114BC48F92}" destId="{4272FC31-63AC-5F47-A11B-0C979047B5A8}" srcOrd="0" destOrd="0" presId="urn:microsoft.com/office/officeart/2008/layout/HexagonCluster"/>
    <dgm:cxn modelId="{24CD609A-45FE-5F48-A724-ECD87B5FDE01}" type="presParOf" srcId="{6D5E5D2E-2EFA-5942-A9A5-D07CC0EBCE35}" destId="{BCEEA825-385A-5749-BE18-781A9101E844}" srcOrd="33" destOrd="0" presId="urn:microsoft.com/office/officeart/2008/layout/HexagonCluster"/>
    <dgm:cxn modelId="{1923EDFA-BFAB-7545-A1DA-FB3FF3018173}" type="presParOf" srcId="{BCEEA825-385A-5749-BE18-781A9101E844}" destId="{3F90E80E-6909-3147-BC80-99E4CE56C912}" srcOrd="0" destOrd="0" presId="urn:microsoft.com/office/officeart/2008/layout/HexagonCluster"/>
    <dgm:cxn modelId="{CF4B9318-AF97-514E-B04A-3994C85B838E}" type="presParOf" srcId="{6D5E5D2E-2EFA-5942-A9A5-D07CC0EBCE35}" destId="{31F94CE5-DE72-F149-980E-0D87B185A0D2}" srcOrd="34" destOrd="0" presId="urn:microsoft.com/office/officeart/2008/layout/HexagonCluster"/>
    <dgm:cxn modelId="{CC4EE89B-6BF9-464D-8D29-589C1AF3BAD2}" type="presParOf" srcId="{31F94CE5-DE72-F149-980E-0D87B185A0D2}" destId="{09D82EF0-03AB-2449-BD3E-2B5CD10E58A6}" srcOrd="0" destOrd="0" presId="urn:microsoft.com/office/officeart/2008/layout/HexagonCluster"/>
    <dgm:cxn modelId="{BA2890DC-E959-EF41-971E-98DCD84A64D4}" type="presParOf" srcId="{6D5E5D2E-2EFA-5942-A9A5-D07CC0EBCE35}" destId="{32134C76-0DD6-E141-8481-4F5BD6F447B7}" srcOrd="35" destOrd="0" presId="urn:microsoft.com/office/officeart/2008/layout/HexagonCluster"/>
    <dgm:cxn modelId="{DAE978C1-E728-A44F-8A33-A69C5335E746}" type="presParOf" srcId="{32134C76-0DD6-E141-8481-4F5BD6F447B7}" destId="{A4446BA1-1CB9-4347-8EBA-9FA8A7711E2D}" srcOrd="0" destOrd="0" presId="urn:microsoft.com/office/officeart/2008/layout/HexagonCluster"/>
    <dgm:cxn modelId="{E38A24D0-808C-B148-805E-EAD4609F5854}" type="presParOf" srcId="{6D5E5D2E-2EFA-5942-A9A5-D07CC0EBCE35}" destId="{1214769D-A544-E447-99B6-BCD1872B9DC9}" srcOrd="36" destOrd="0" presId="urn:microsoft.com/office/officeart/2008/layout/HexagonCluster"/>
    <dgm:cxn modelId="{F51FF2B5-E8A6-A040-AB62-B1AE8A0C0C0D}" type="presParOf" srcId="{1214769D-A544-E447-99B6-BCD1872B9DC9}" destId="{B71C8B2B-FB2F-C946-BB26-304FFE3772EA}" srcOrd="0" destOrd="0" presId="urn:microsoft.com/office/officeart/2008/layout/HexagonCluster"/>
    <dgm:cxn modelId="{5FBBF416-7751-174C-BE69-FFD4001A4AA2}" type="presParOf" srcId="{6D5E5D2E-2EFA-5942-A9A5-D07CC0EBCE35}" destId="{B016D7CE-D010-954A-A910-C6B586086F3D}" srcOrd="37" destOrd="0" presId="urn:microsoft.com/office/officeart/2008/layout/HexagonCluster"/>
    <dgm:cxn modelId="{1571E048-A84F-9247-A305-975F73935462}" type="presParOf" srcId="{B016D7CE-D010-954A-A910-C6B586086F3D}" destId="{3819F06B-9A79-8640-A741-00E500F1ADD7}" srcOrd="0" destOrd="0" presId="urn:microsoft.com/office/officeart/2008/layout/HexagonCluster"/>
    <dgm:cxn modelId="{326EDE32-1F73-AF46-B8F3-D295B80A0378}" type="presParOf" srcId="{6D5E5D2E-2EFA-5942-A9A5-D07CC0EBCE35}" destId="{92E4DA08-5C20-9747-B660-EFD3E2E1E3E2}" srcOrd="38" destOrd="0" presId="urn:microsoft.com/office/officeart/2008/layout/HexagonCluster"/>
    <dgm:cxn modelId="{275716A8-5031-C94B-BFD1-0F946C61C94B}" type="presParOf" srcId="{92E4DA08-5C20-9747-B660-EFD3E2E1E3E2}" destId="{008AC59A-35B5-0542-8667-2757D2FD7A23}" srcOrd="0" destOrd="0" presId="urn:microsoft.com/office/officeart/2008/layout/HexagonCluster"/>
    <dgm:cxn modelId="{AA891676-BE91-CF4C-8E9B-ADE36744ECB1}" type="presParOf" srcId="{6D5E5D2E-2EFA-5942-A9A5-D07CC0EBCE35}" destId="{265FB5D9-69F7-AC49-8211-98F4FCEB2686}" srcOrd="39" destOrd="0" presId="urn:microsoft.com/office/officeart/2008/layout/HexagonCluster"/>
    <dgm:cxn modelId="{69B42F52-BAA3-1F41-AB64-8C431E8513DF}" type="presParOf" srcId="{265FB5D9-69F7-AC49-8211-98F4FCEB2686}" destId="{56255DB9-A968-AD48-A250-A11F583B4286}" srcOrd="0" destOrd="0" presId="urn:microsoft.com/office/officeart/2008/layout/HexagonCluster"/>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D69A679-FB0F-4D7C-8841-B4AB9707CFC9}" type="doc">
      <dgm:prSet loTypeId="urn:microsoft.com/office/officeart/2005/8/layout/radial6" loCatId="relationship" qsTypeId="urn:microsoft.com/office/officeart/2005/8/quickstyle/simple4" qsCatId="simple" csTypeId="urn:microsoft.com/office/officeart/2005/8/colors/accent6_3" csCatId="accent6" phldr="1"/>
      <dgm:spPr/>
      <dgm:t>
        <a:bodyPr/>
        <a:lstStyle/>
        <a:p>
          <a:endParaRPr lang="fr-CH"/>
        </a:p>
      </dgm:t>
    </dgm:pt>
    <dgm:pt modelId="{CA512F0E-303B-4AF7-847B-55BA700AD348}">
      <dgm:prSet phldrT="[Text]"/>
      <dgm:spPr>
        <a:solidFill>
          <a:srgbClr val="F36A2D"/>
        </a:solidFill>
      </dgm:spPr>
      <dgm:t>
        <a:bodyPr/>
        <a:lstStyle/>
        <a:p>
          <a:r>
            <a:rPr lang="fr-CH" dirty="0"/>
            <a:t>Data &amp; </a:t>
          </a:r>
          <a:r>
            <a:rPr lang="fr-CH" dirty="0" err="1"/>
            <a:t>Result</a:t>
          </a:r>
          <a:r>
            <a:rPr lang="fr-CH" dirty="0"/>
            <a:t> Sharing</a:t>
          </a:r>
        </a:p>
      </dgm:t>
    </dgm:pt>
    <dgm:pt modelId="{B879D3D0-513F-4C86-8658-C9DE589EC91B}" type="parTrans" cxnId="{8AB336E6-CD9B-4232-AD57-F869CB54DE8F}">
      <dgm:prSet/>
      <dgm:spPr/>
      <dgm:t>
        <a:bodyPr/>
        <a:lstStyle/>
        <a:p>
          <a:endParaRPr lang="fr-CH"/>
        </a:p>
      </dgm:t>
    </dgm:pt>
    <dgm:pt modelId="{AEB6928A-277D-4ED6-A4E4-BCF41343685B}" type="sibTrans" cxnId="{8AB336E6-CD9B-4232-AD57-F869CB54DE8F}">
      <dgm:prSet/>
      <dgm:spPr/>
      <dgm:t>
        <a:bodyPr/>
        <a:lstStyle/>
        <a:p>
          <a:endParaRPr lang="fr-CH"/>
        </a:p>
      </dgm:t>
    </dgm:pt>
    <dgm:pt modelId="{BD2D6B17-31D5-4686-84AF-591DE539F361}">
      <dgm:prSet phldrT="[Text]" custT="1"/>
      <dgm:spPr>
        <a:solidFill>
          <a:srgbClr val="A21A44"/>
        </a:solidFill>
      </dgm:spPr>
      <dgm:t>
        <a:bodyPr/>
        <a:lstStyle/>
        <a:p>
          <a:r>
            <a:rPr lang="en-US" sz="1200" noProof="0" dirty="0"/>
            <a:t>Data  Protec-</a:t>
          </a:r>
          <a:r>
            <a:rPr lang="en-US" sz="1200" noProof="0" dirty="0" err="1"/>
            <a:t>tion</a:t>
          </a:r>
          <a:endParaRPr lang="en-US" sz="1200" noProof="0" dirty="0"/>
        </a:p>
      </dgm:t>
    </dgm:pt>
    <dgm:pt modelId="{807A1F9D-A8B0-4ABD-B3B3-65D9D7F9B473}" type="parTrans" cxnId="{435B4A8A-B248-4CE7-B68A-5768EA7B2541}">
      <dgm:prSet/>
      <dgm:spPr/>
      <dgm:t>
        <a:bodyPr/>
        <a:lstStyle/>
        <a:p>
          <a:endParaRPr lang="fr-CH"/>
        </a:p>
      </dgm:t>
    </dgm:pt>
    <dgm:pt modelId="{B170C986-9B9E-491B-B17D-AFA068F0D594}" type="sibTrans" cxnId="{435B4A8A-B248-4CE7-B68A-5768EA7B2541}">
      <dgm:prSet/>
      <dgm:spPr>
        <a:solidFill>
          <a:srgbClr val="F36A2D"/>
        </a:solidFill>
      </dgm:spPr>
      <dgm:t>
        <a:bodyPr/>
        <a:lstStyle/>
        <a:p>
          <a:endParaRPr lang="fr-CH"/>
        </a:p>
      </dgm:t>
    </dgm:pt>
    <dgm:pt modelId="{D46D704B-57A7-4C05-8D47-6E67EC68F0D5}">
      <dgm:prSet phldrT="[Text]" custT="1"/>
      <dgm:spPr>
        <a:solidFill>
          <a:srgbClr val="EF3F2C"/>
        </a:solidFill>
      </dgm:spPr>
      <dgm:t>
        <a:bodyPr/>
        <a:lstStyle/>
        <a:p>
          <a:r>
            <a:rPr lang="fr-CH" sz="1200" dirty="0" err="1"/>
            <a:t>Accuracy</a:t>
          </a:r>
          <a:r>
            <a:rPr lang="fr-CH" sz="1200" dirty="0"/>
            <a:t> of Data</a:t>
          </a:r>
        </a:p>
      </dgm:t>
    </dgm:pt>
    <dgm:pt modelId="{08C111E8-5F50-40B3-9B81-F6FE167C7CD8}" type="parTrans" cxnId="{8DBA199A-A752-4937-AC49-E93FDDA87B0C}">
      <dgm:prSet/>
      <dgm:spPr/>
      <dgm:t>
        <a:bodyPr/>
        <a:lstStyle/>
        <a:p>
          <a:endParaRPr lang="fr-CH"/>
        </a:p>
      </dgm:t>
    </dgm:pt>
    <dgm:pt modelId="{BE9D04E3-45C3-4ADF-9A00-8821411DE514}" type="sibTrans" cxnId="{8DBA199A-A752-4937-AC49-E93FDDA87B0C}">
      <dgm:prSet/>
      <dgm:spPr>
        <a:solidFill>
          <a:srgbClr val="F36A2D"/>
        </a:solidFill>
      </dgm:spPr>
      <dgm:t>
        <a:bodyPr/>
        <a:lstStyle/>
        <a:p>
          <a:endParaRPr lang="fr-CH"/>
        </a:p>
      </dgm:t>
    </dgm:pt>
    <dgm:pt modelId="{C4304692-A663-4C81-A883-4D94B08A4D7A}">
      <dgm:prSet phldrT="[Text]" custT="1"/>
      <dgm:spPr>
        <a:solidFill>
          <a:srgbClr val="4AA145"/>
        </a:solidFill>
      </dgm:spPr>
      <dgm:t>
        <a:bodyPr/>
        <a:lstStyle/>
        <a:p>
          <a:r>
            <a:rPr lang="en-US" sz="1200" noProof="0" dirty="0" err="1"/>
            <a:t>Intellec-tual</a:t>
          </a:r>
          <a:r>
            <a:rPr lang="en-US" sz="1200" noProof="0" dirty="0"/>
            <a:t> Property</a:t>
          </a:r>
        </a:p>
      </dgm:t>
    </dgm:pt>
    <dgm:pt modelId="{D250841C-D3C8-47B4-B718-3E69B34D8BC2}" type="parTrans" cxnId="{32C91932-012C-4FC1-BE85-EE1FF5291E32}">
      <dgm:prSet/>
      <dgm:spPr/>
      <dgm:t>
        <a:bodyPr/>
        <a:lstStyle/>
        <a:p>
          <a:endParaRPr lang="fr-CH"/>
        </a:p>
      </dgm:t>
    </dgm:pt>
    <dgm:pt modelId="{B07A73A7-08EC-4356-BA6A-5439BFDCE625}" type="sibTrans" cxnId="{32C91932-012C-4FC1-BE85-EE1FF5291E32}">
      <dgm:prSet/>
      <dgm:spPr>
        <a:solidFill>
          <a:srgbClr val="F36A2D"/>
        </a:solidFill>
      </dgm:spPr>
      <dgm:t>
        <a:bodyPr/>
        <a:lstStyle/>
        <a:p>
          <a:endParaRPr lang="fr-CH"/>
        </a:p>
      </dgm:t>
    </dgm:pt>
    <dgm:pt modelId="{E00CDBE6-3E50-4E93-8780-60397A8A7354}">
      <dgm:prSet phldrT="[Text]" custT="1"/>
      <dgm:spPr>
        <a:solidFill>
          <a:srgbClr val="1E97D5"/>
        </a:solidFill>
      </dgm:spPr>
      <dgm:t>
        <a:bodyPr/>
        <a:lstStyle/>
        <a:p>
          <a:r>
            <a:rPr lang="en-US" sz="1200" noProof="0" dirty="0"/>
            <a:t>Personal </a:t>
          </a:r>
          <a:r>
            <a:rPr lang="en-US" sz="1200" noProof="0" dirty="0" err="1"/>
            <a:t>motiva-tions</a:t>
          </a:r>
          <a:endParaRPr lang="en-US" sz="1200" noProof="0" dirty="0"/>
        </a:p>
      </dgm:t>
    </dgm:pt>
    <dgm:pt modelId="{94C8A8B2-13E1-45A0-A820-0A934E41A0AF}" type="parTrans" cxnId="{A891F021-7445-4ABF-B446-A340994C19DA}">
      <dgm:prSet/>
      <dgm:spPr/>
      <dgm:t>
        <a:bodyPr/>
        <a:lstStyle/>
        <a:p>
          <a:endParaRPr lang="fr-CH"/>
        </a:p>
      </dgm:t>
    </dgm:pt>
    <dgm:pt modelId="{87AE3317-B9B1-4E38-8780-A7F7D9C0BC7C}" type="sibTrans" cxnId="{A891F021-7445-4ABF-B446-A340994C19DA}">
      <dgm:prSet/>
      <dgm:spPr>
        <a:solidFill>
          <a:srgbClr val="F36A2D"/>
        </a:solidFill>
      </dgm:spPr>
      <dgm:t>
        <a:bodyPr/>
        <a:lstStyle/>
        <a:p>
          <a:endParaRPr lang="fr-CH"/>
        </a:p>
      </dgm:t>
    </dgm:pt>
    <dgm:pt modelId="{A55E3C7B-7F93-4225-915D-5A49EF9E8CE5}">
      <dgm:prSet phldrT="[Text]" custT="1"/>
      <dgm:spPr>
        <a:solidFill>
          <a:srgbClr val="146A9F"/>
        </a:solidFill>
      </dgm:spPr>
      <dgm:t>
        <a:bodyPr/>
        <a:lstStyle/>
        <a:p>
          <a:r>
            <a:rPr lang="fr-CH" sz="1200" dirty="0"/>
            <a:t>Poor </a:t>
          </a:r>
          <a:r>
            <a:rPr lang="fr-CH" sz="1200" dirty="0" err="1"/>
            <a:t>systems</a:t>
          </a:r>
          <a:r>
            <a:rPr lang="fr-CH" sz="1200" dirty="0"/>
            <a:t> for sharing </a:t>
          </a:r>
        </a:p>
      </dgm:t>
    </dgm:pt>
    <dgm:pt modelId="{B89E675D-464E-48A5-93B9-FCC97418EFDF}" type="parTrans" cxnId="{1ADC0EB7-9759-4496-871C-F3D2830B62CF}">
      <dgm:prSet/>
      <dgm:spPr/>
      <dgm:t>
        <a:bodyPr/>
        <a:lstStyle/>
        <a:p>
          <a:endParaRPr lang="fr-CH"/>
        </a:p>
      </dgm:t>
    </dgm:pt>
    <dgm:pt modelId="{37E68F9D-ACF8-4EA4-86BD-B00F6F80F1B3}" type="sibTrans" cxnId="{1ADC0EB7-9759-4496-871C-F3D2830B62CF}">
      <dgm:prSet/>
      <dgm:spPr>
        <a:solidFill>
          <a:srgbClr val="F36A2D"/>
        </a:solidFill>
      </dgm:spPr>
      <dgm:t>
        <a:bodyPr/>
        <a:lstStyle/>
        <a:p>
          <a:endParaRPr lang="fr-CH"/>
        </a:p>
      </dgm:t>
    </dgm:pt>
    <dgm:pt modelId="{E9CA147A-CBA2-4E8E-BEAD-F8DD31D8A322}">
      <dgm:prSet phldrT="[Text]" custT="1"/>
      <dgm:spPr>
        <a:solidFill>
          <a:srgbClr val="14496C"/>
        </a:solidFill>
      </dgm:spPr>
      <dgm:t>
        <a:bodyPr/>
        <a:lstStyle/>
        <a:p>
          <a:r>
            <a:rPr lang="en-US" sz="1200" noProof="0" dirty="0"/>
            <a:t>Open access public-cations</a:t>
          </a:r>
        </a:p>
      </dgm:t>
    </dgm:pt>
    <dgm:pt modelId="{4D639615-0680-4071-B4A0-9B975EDED100}" type="parTrans" cxnId="{8337FDCD-9E0E-4059-966E-49E043C1603C}">
      <dgm:prSet/>
      <dgm:spPr/>
      <dgm:t>
        <a:bodyPr/>
        <a:lstStyle/>
        <a:p>
          <a:endParaRPr lang="fr-CH"/>
        </a:p>
      </dgm:t>
    </dgm:pt>
    <dgm:pt modelId="{909DD1D3-280C-4A46-BE83-9C5CFBBD512E}" type="sibTrans" cxnId="{8337FDCD-9E0E-4059-966E-49E043C1603C}">
      <dgm:prSet/>
      <dgm:spPr>
        <a:solidFill>
          <a:srgbClr val="F36A2D"/>
        </a:solidFill>
      </dgm:spPr>
      <dgm:t>
        <a:bodyPr/>
        <a:lstStyle/>
        <a:p>
          <a:endParaRPr lang="fr-CH"/>
        </a:p>
      </dgm:t>
    </dgm:pt>
    <dgm:pt modelId="{C6289064-7F35-3C43-906C-5FA2DCA09004}">
      <dgm:prSet/>
      <dgm:spPr>
        <a:solidFill>
          <a:srgbClr val="7030A0"/>
        </a:solidFill>
      </dgm:spPr>
      <dgm:t>
        <a:bodyPr/>
        <a:lstStyle/>
        <a:p>
          <a:r>
            <a:rPr lang="en-US" dirty="0"/>
            <a:t>Genome Data Sharing</a:t>
          </a:r>
        </a:p>
      </dgm:t>
    </dgm:pt>
    <dgm:pt modelId="{6BC83F8B-11A8-8240-A489-BC95833A7A9C}" type="parTrans" cxnId="{0A19ED4E-73F1-A546-B7AD-00F107696B83}">
      <dgm:prSet/>
      <dgm:spPr/>
      <dgm:t>
        <a:bodyPr/>
        <a:lstStyle/>
        <a:p>
          <a:endParaRPr lang="en-US"/>
        </a:p>
      </dgm:t>
    </dgm:pt>
    <dgm:pt modelId="{FAD28F63-0335-4F40-83BC-F9EB461CAE63}" type="sibTrans" cxnId="{0A19ED4E-73F1-A546-B7AD-00F107696B83}">
      <dgm:prSet/>
      <dgm:spPr/>
      <dgm:t>
        <a:bodyPr/>
        <a:lstStyle/>
        <a:p>
          <a:endParaRPr lang="en-US"/>
        </a:p>
      </dgm:t>
    </dgm:pt>
    <dgm:pt modelId="{0D99FFF7-6AA4-9A44-AEBB-B0B439E66E52}">
      <dgm:prSet/>
      <dgm:spPr>
        <a:solidFill>
          <a:schemeClr val="accent2">
            <a:lumMod val="75000"/>
          </a:schemeClr>
        </a:solidFill>
      </dgm:spPr>
      <dgm:t>
        <a:bodyPr/>
        <a:lstStyle/>
        <a:p>
          <a:r>
            <a:rPr lang="en-US" dirty="0"/>
            <a:t>Lack of time</a:t>
          </a:r>
        </a:p>
      </dgm:t>
    </dgm:pt>
    <dgm:pt modelId="{55F48F40-3FAD-8E42-B21D-BB133713B61B}" type="parTrans" cxnId="{5890A6E2-FE93-774C-85E8-698522807FFA}">
      <dgm:prSet/>
      <dgm:spPr/>
      <dgm:t>
        <a:bodyPr/>
        <a:lstStyle/>
        <a:p>
          <a:endParaRPr lang="en-US"/>
        </a:p>
      </dgm:t>
    </dgm:pt>
    <dgm:pt modelId="{EFB58703-DD47-E146-9877-41F3BCEDFEA5}" type="sibTrans" cxnId="{5890A6E2-FE93-774C-85E8-698522807FFA}">
      <dgm:prSet/>
      <dgm:spPr/>
      <dgm:t>
        <a:bodyPr/>
        <a:lstStyle/>
        <a:p>
          <a:endParaRPr lang="en-US"/>
        </a:p>
      </dgm:t>
    </dgm:pt>
    <dgm:pt modelId="{3D6F2EC1-B5B2-8741-A209-EBA3B421215F}">
      <dgm:prSet/>
      <dgm:spPr>
        <a:solidFill>
          <a:srgbClr val="FCC511"/>
        </a:solidFill>
      </dgm:spPr>
      <dgm:t>
        <a:bodyPr/>
        <a:lstStyle/>
        <a:p>
          <a:r>
            <a:rPr lang="en-US" dirty="0"/>
            <a:t>Political and Cultural Issues</a:t>
          </a:r>
        </a:p>
      </dgm:t>
    </dgm:pt>
    <dgm:pt modelId="{E029D16F-B0F9-DC46-8336-B2A8937A4AA3}" type="parTrans" cxnId="{AC7C1B2A-60F7-1641-82CD-6865306A1A1F}">
      <dgm:prSet/>
      <dgm:spPr/>
      <dgm:t>
        <a:bodyPr/>
        <a:lstStyle/>
        <a:p>
          <a:endParaRPr lang="en-US"/>
        </a:p>
      </dgm:t>
    </dgm:pt>
    <dgm:pt modelId="{BF5950D3-0B12-E642-8B26-9123F53EB305}" type="sibTrans" cxnId="{AC7C1B2A-60F7-1641-82CD-6865306A1A1F}">
      <dgm:prSet/>
      <dgm:spPr/>
      <dgm:t>
        <a:bodyPr/>
        <a:lstStyle/>
        <a:p>
          <a:endParaRPr lang="en-US"/>
        </a:p>
      </dgm:t>
    </dgm:pt>
    <dgm:pt modelId="{59E134C5-47DD-49AC-8455-2BFD49F67905}" type="pres">
      <dgm:prSet presAssocID="{0D69A679-FB0F-4D7C-8841-B4AB9707CFC9}" presName="Name0" presStyleCnt="0">
        <dgm:presLayoutVars>
          <dgm:chMax val="1"/>
          <dgm:dir/>
          <dgm:animLvl val="ctr"/>
          <dgm:resizeHandles val="exact"/>
        </dgm:presLayoutVars>
      </dgm:prSet>
      <dgm:spPr/>
      <dgm:t>
        <a:bodyPr/>
        <a:lstStyle/>
        <a:p>
          <a:endParaRPr lang="de-DE"/>
        </a:p>
      </dgm:t>
    </dgm:pt>
    <dgm:pt modelId="{A25BBAA6-F1F5-42DA-A287-A77624BAECF2}" type="pres">
      <dgm:prSet presAssocID="{CA512F0E-303B-4AF7-847B-55BA700AD348}" presName="centerShape" presStyleLbl="node0" presStyleIdx="0" presStyleCnt="1"/>
      <dgm:spPr/>
      <dgm:t>
        <a:bodyPr/>
        <a:lstStyle/>
        <a:p>
          <a:endParaRPr lang="de-DE"/>
        </a:p>
      </dgm:t>
    </dgm:pt>
    <dgm:pt modelId="{B6C1176C-6846-45DA-A1AF-F9884151E305}" type="pres">
      <dgm:prSet presAssocID="{BD2D6B17-31D5-4686-84AF-591DE539F361}" presName="node" presStyleLbl="node1" presStyleIdx="0" presStyleCnt="9" custScaleX="113412">
        <dgm:presLayoutVars>
          <dgm:bulletEnabled val="1"/>
        </dgm:presLayoutVars>
      </dgm:prSet>
      <dgm:spPr/>
      <dgm:t>
        <a:bodyPr/>
        <a:lstStyle/>
        <a:p>
          <a:endParaRPr lang="de-DE"/>
        </a:p>
      </dgm:t>
    </dgm:pt>
    <dgm:pt modelId="{D2A5B301-2959-45AF-848D-DC6C085AFC87}" type="pres">
      <dgm:prSet presAssocID="{BD2D6B17-31D5-4686-84AF-591DE539F361}" presName="dummy" presStyleCnt="0"/>
      <dgm:spPr/>
    </dgm:pt>
    <dgm:pt modelId="{43D578A1-E4D2-48AD-84AE-CA1B28F07EE4}" type="pres">
      <dgm:prSet presAssocID="{B170C986-9B9E-491B-B17D-AFA068F0D594}" presName="sibTrans" presStyleLbl="sibTrans2D1" presStyleIdx="0" presStyleCnt="9"/>
      <dgm:spPr/>
      <dgm:t>
        <a:bodyPr/>
        <a:lstStyle/>
        <a:p>
          <a:endParaRPr lang="de-DE"/>
        </a:p>
      </dgm:t>
    </dgm:pt>
    <dgm:pt modelId="{1F6621F5-D3D1-4B30-A20A-1C1972AB2969}" type="pres">
      <dgm:prSet presAssocID="{D46D704B-57A7-4C05-8D47-6E67EC68F0D5}" presName="node" presStyleLbl="node1" presStyleIdx="1" presStyleCnt="9">
        <dgm:presLayoutVars>
          <dgm:bulletEnabled val="1"/>
        </dgm:presLayoutVars>
      </dgm:prSet>
      <dgm:spPr/>
      <dgm:t>
        <a:bodyPr/>
        <a:lstStyle/>
        <a:p>
          <a:endParaRPr lang="de-DE"/>
        </a:p>
      </dgm:t>
    </dgm:pt>
    <dgm:pt modelId="{07E9F113-82FB-4607-AD70-9733A23C3E50}" type="pres">
      <dgm:prSet presAssocID="{D46D704B-57A7-4C05-8D47-6E67EC68F0D5}" presName="dummy" presStyleCnt="0"/>
      <dgm:spPr/>
    </dgm:pt>
    <dgm:pt modelId="{BA875A6D-6CB1-4B0A-93D2-542AA7F0D241}" type="pres">
      <dgm:prSet presAssocID="{BE9D04E3-45C3-4ADF-9A00-8821411DE514}" presName="sibTrans" presStyleLbl="sibTrans2D1" presStyleIdx="1" presStyleCnt="9"/>
      <dgm:spPr/>
      <dgm:t>
        <a:bodyPr/>
        <a:lstStyle/>
        <a:p>
          <a:endParaRPr lang="de-DE"/>
        </a:p>
      </dgm:t>
    </dgm:pt>
    <dgm:pt modelId="{76272D1E-6CBD-E74E-A049-9883A9A8C1A4}" type="pres">
      <dgm:prSet presAssocID="{3D6F2EC1-B5B2-8741-A209-EBA3B421215F}" presName="node" presStyleLbl="node1" presStyleIdx="2" presStyleCnt="9">
        <dgm:presLayoutVars>
          <dgm:bulletEnabled val="1"/>
        </dgm:presLayoutVars>
      </dgm:prSet>
      <dgm:spPr/>
      <dgm:t>
        <a:bodyPr/>
        <a:lstStyle/>
        <a:p>
          <a:endParaRPr lang="de-DE"/>
        </a:p>
      </dgm:t>
    </dgm:pt>
    <dgm:pt modelId="{77281128-A916-D140-B16F-405AEC551B3A}" type="pres">
      <dgm:prSet presAssocID="{3D6F2EC1-B5B2-8741-A209-EBA3B421215F}" presName="dummy" presStyleCnt="0"/>
      <dgm:spPr/>
    </dgm:pt>
    <dgm:pt modelId="{D414BC4C-FFB8-5740-AED9-A602902239CD}" type="pres">
      <dgm:prSet presAssocID="{BF5950D3-0B12-E642-8B26-9123F53EB305}" presName="sibTrans" presStyleLbl="sibTrans2D1" presStyleIdx="2" presStyleCnt="9"/>
      <dgm:spPr/>
      <dgm:t>
        <a:bodyPr/>
        <a:lstStyle/>
        <a:p>
          <a:endParaRPr lang="de-DE"/>
        </a:p>
      </dgm:t>
    </dgm:pt>
    <dgm:pt modelId="{A012050B-CFEA-48F4-824D-B83E63B51846}" type="pres">
      <dgm:prSet presAssocID="{C4304692-A663-4C81-A883-4D94B08A4D7A}" presName="node" presStyleLbl="node1" presStyleIdx="3" presStyleCnt="9" custScaleX="109285" custScaleY="106225">
        <dgm:presLayoutVars>
          <dgm:bulletEnabled val="1"/>
        </dgm:presLayoutVars>
      </dgm:prSet>
      <dgm:spPr/>
      <dgm:t>
        <a:bodyPr/>
        <a:lstStyle/>
        <a:p>
          <a:endParaRPr lang="de-DE"/>
        </a:p>
      </dgm:t>
    </dgm:pt>
    <dgm:pt modelId="{9A24843C-313B-4024-85A0-94F381077CEB}" type="pres">
      <dgm:prSet presAssocID="{C4304692-A663-4C81-A883-4D94B08A4D7A}" presName="dummy" presStyleCnt="0"/>
      <dgm:spPr/>
    </dgm:pt>
    <dgm:pt modelId="{88D0937C-A694-40EA-913E-E4F7B650656E}" type="pres">
      <dgm:prSet presAssocID="{B07A73A7-08EC-4356-BA6A-5439BFDCE625}" presName="sibTrans" presStyleLbl="sibTrans2D1" presStyleIdx="3" presStyleCnt="9"/>
      <dgm:spPr/>
      <dgm:t>
        <a:bodyPr/>
        <a:lstStyle/>
        <a:p>
          <a:endParaRPr lang="de-DE"/>
        </a:p>
      </dgm:t>
    </dgm:pt>
    <dgm:pt modelId="{CFD0F28D-F1AE-4BB1-9993-C26515CC4590}" type="pres">
      <dgm:prSet presAssocID="{E00CDBE6-3E50-4E93-8780-60397A8A7354}" presName="node" presStyleLbl="node1" presStyleIdx="4" presStyleCnt="9">
        <dgm:presLayoutVars>
          <dgm:bulletEnabled val="1"/>
        </dgm:presLayoutVars>
      </dgm:prSet>
      <dgm:spPr/>
      <dgm:t>
        <a:bodyPr/>
        <a:lstStyle/>
        <a:p>
          <a:endParaRPr lang="de-DE"/>
        </a:p>
      </dgm:t>
    </dgm:pt>
    <dgm:pt modelId="{0943D798-7BDA-4E6E-9F27-23C4F5D5FFA9}" type="pres">
      <dgm:prSet presAssocID="{E00CDBE6-3E50-4E93-8780-60397A8A7354}" presName="dummy" presStyleCnt="0"/>
      <dgm:spPr/>
    </dgm:pt>
    <dgm:pt modelId="{78BAE64F-9FD2-4CC0-A5EA-44B0BAE6D7CF}" type="pres">
      <dgm:prSet presAssocID="{87AE3317-B9B1-4E38-8780-A7F7D9C0BC7C}" presName="sibTrans" presStyleLbl="sibTrans2D1" presStyleIdx="4" presStyleCnt="9"/>
      <dgm:spPr/>
      <dgm:t>
        <a:bodyPr/>
        <a:lstStyle/>
        <a:p>
          <a:endParaRPr lang="de-DE"/>
        </a:p>
      </dgm:t>
    </dgm:pt>
    <dgm:pt modelId="{94E09D8C-8130-44B4-8D53-FBE730708931}" type="pres">
      <dgm:prSet presAssocID="{A55E3C7B-7F93-4225-915D-5A49EF9E8CE5}" presName="node" presStyleLbl="node1" presStyleIdx="5" presStyleCnt="9">
        <dgm:presLayoutVars>
          <dgm:bulletEnabled val="1"/>
        </dgm:presLayoutVars>
      </dgm:prSet>
      <dgm:spPr/>
      <dgm:t>
        <a:bodyPr/>
        <a:lstStyle/>
        <a:p>
          <a:endParaRPr lang="de-DE"/>
        </a:p>
      </dgm:t>
    </dgm:pt>
    <dgm:pt modelId="{596FD9EF-652E-4E61-8525-B37222B877DC}" type="pres">
      <dgm:prSet presAssocID="{A55E3C7B-7F93-4225-915D-5A49EF9E8CE5}" presName="dummy" presStyleCnt="0"/>
      <dgm:spPr/>
    </dgm:pt>
    <dgm:pt modelId="{17CF29D8-347A-4E4B-AA42-3CACCE081B72}" type="pres">
      <dgm:prSet presAssocID="{37E68F9D-ACF8-4EA4-86BD-B00F6F80F1B3}" presName="sibTrans" presStyleLbl="sibTrans2D1" presStyleIdx="5" presStyleCnt="9"/>
      <dgm:spPr/>
      <dgm:t>
        <a:bodyPr/>
        <a:lstStyle/>
        <a:p>
          <a:endParaRPr lang="de-DE"/>
        </a:p>
      </dgm:t>
    </dgm:pt>
    <dgm:pt modelId="{1DD2751B-0774-45D4-B268-C0F3BA1D11EA}" type="pres">
      <dgm:prSet presAssocID="{E9CA147A-CBA2-4E8E-BEAD-F8DD31D8A322}" presName="node" presStyleLbl="node1" presStyleIdx="6" presStyleCnt="9">
        <dgm:presLayoutVars>
          <dgm:bulletEnabled val="1"/>
        </dgm:presLayoutVars>
      </dgm:prSet>
      <dgm:spPr/>
      <dgm:t>
        <a:bodyPr/>
        <a:lstStyle/>
        <a:p>
          <a:endParaRPr lang="de-DE"/>
        </a:p>
      </dgm:t>
    </dgm:pt>
    <dgm:pt modelId="{AEEBAFCE-1057-4EA6-8A87-549F4929DAC3}" type="pres">
      <dgm:prSet presAssocID="{E9CA147A-CBA2-4E8E-BEAD-F8DD31D8A322}" presName="dummy" presStyleCnt="0"/>
      <dgm:spPr/>
    </dgm:pt>
    <dgm:pt modelId="{FC917CDE-50F3-4FF9-A9D3-6323F627155A}" type="pres">
      <dgm:prSet presAssocID="{909DD1D3-280C-4A46-BE83-9C5CFBBD512E}" presName="sibTrans" presStyleLbl="sibTrans2D1" presStyleIdx="6" presStyleCnt="9"/>
      <dgm:spPr/>
      <dgm:t>
        <a:bodyPr/>
        <a:lstStyle/>
        <a:p>
          <a:endParaRPr lang="de-DE"/>
        </a:p>
      </dgm:t>
    </dgm:pt>
    <dgm:pt modelId="{BB6869CA-EB1F-5140-959E-95DA7A87C373}" type="pres">
      <dgm:prSet presAssocID="{C6289064-7F35-3C43-906C-5FA2DCA09004}" presName="node" presStyleLbl="node1" presStyleIdx="7" presStyleCnt="9">
        <dgm:presLayoutVars>
          <dgm:bulletEnabled val="1"/>
        </dgm:presLayoutVars>
      </dgm:prSet>
      <dgm:spPr/>
      <dgm:t>
        <a:bodyPr/>
        <a:lstStyle/>
        <a:p>
          <a:endParaRPr lang="de-DE"/>
        </a:p>
      </dgm:t>
    </dgm:pt>
    <dgm:pt modelId="{0FC8F93D-D77F-EB4E-904C-7D6A8521AA3C}" type="pres">
      <dgm:prSet presAssocID="{C6289064-7F35-3C43-906C-5FA2DCA09004}" presName="dummy" presStyleCnt="0"/>
      <dgm:spPr/>
    </dgm:pt>
    <dgm:pt modelId="{34736A32-97EA-BE46-9357-29A06C31B5F0}" type="pres">
      <dgm:prSet presAssocID="{FAD28F63-0335-4F40-83BC-F9EB461CAE63}" presName="sibTrans" presStyleLbl="sibTrans2D1" presStyleIdx="7" presStyleCnt="9"/>
      <dgm:spPr/>
      <dgm:t>
        <a:bodyPr/>
        <a:lstStyle/>
        <a:p>
          <a:endParaRPr lang="de-DE"/>
        </a:p>
      </dgm:t>
    </dgm:pt>
    <dgm:pt modelId="{C5135D41-BC82-4544-B3D9-F1FCF7FAE0C0}" type="pres">
      <dgm:prSet presAssocID="{0D99FFF7-6AA4-9A44-AEBB-B0B439E66E52}" presName="node" presStyleLbl="node1" presStyleIdx="8" presStyleCnt="9">
        <dgm:presLayoutVars>
          <dgm:bulletEnabled val="1"/>
        </dgm:presLayoutVars>
      </dgm:prSet>
      <dgm:spPr/>
      <dgm:t>
        <a:bodyPr/>
        <a:lstStyle/>
        <a:p>
          <a:endParaRPr lang="de-DE"/>
        </a:p>
      </dgm:t>
    </dgm:pt>
    <dgm:pt modelId="{B0E9221F-6F7D-224C-873C-A98D22CEE08F}" type="pres">
      <dgm:prSet presAssocID="{0D99FFF7-6AA4-9A44-AEBB-B0B439E66E52}" presName="dummy" presStyleCnt="0"/>
      <dgm:spPr/>
    </dgm:pt>
    <dgm:pt modelId="{9316DADD-A134-E044-B6E6-2D3A172D11BD}" type="pres">
      <dgm:prSet presAssocID="{EFB58703-DD47-E146-9877-41F3BCEDFEA5}" presName="sibTrans" presStyleLbl="sibTrans2D1" presStyleIdx="8" presStyleCnt="9"/>
      <dgm:spPr/>
      <dgm:t>
        <a:bodyPr/>
        <a:lstStyle/>
        <a:p>
          <a:endParaRPr lang="de-DE"/>
        </a:p>
      </dgm:t>
    </dgm:pt>
  </dgm:ptLst>
  <dgm:cxnLst>
    <dgm:cxn modelId="{BC3492CA-1623-4697-947B-F580423332DE}" type="presOf" srcId="{E9CA147A-CBA2-4E8E-BEAD-F8DD31D8A322}" destId="{1DD2751B-0774-45D4-B268-C0F3BA1D11EA}" srcOrd="0" destOrd="0" presId="urn:microsoft.com/office/officeart/2005/8/layout/radial6"/>
    <dgm:cxn modelId="{2F34EEA6-BEF5-470C-85A4-B15AEA802B3B}" type="presOf" srcId="{C4304692-A663-4C81-A883-4D94B08A4D7A}" destId="{A012050B-CFEA-48F4-824D-B83E63B51846}" srcOrd="0" destOrd="0" presId="urn:microsoft.com/office/officeart/2005/8/layout/radial6"/>
    <dgm:cxn modelId="{72619191-8B25-714A-91C9-769923E03BA9}" type="presOf" srcId="{C6289064-7F35-3C43-906C-5FA2DCA09004}" destId="{BB6869CA-EB1F-5140-959E-95DA7A87C373}" srcOrd="0" destOrd="0" presId="urn:microsoft.com/office/officeart/2005/8/layout/radial6"/>
    <dgm:cxn modelId="{B84AFB32-DE0E-410E-963A-C2665A5458C3}" type="presOf" srcId="{A55E3C7B-7F93-4225-915D-5A49EF9E8CE5}" destId="{94E09D8C-8130-44B4-8D53-FBE730708931}" srcOrd="0" destOrd="0" presId="urn:microsoft.com/office/officeart/2005/8/layout/radial6"/>
    <dgm:cxn modelId="{8E7A9081-B098-4A8C-A793-832F667BE225}" type="presOf" srcId="{37E68F9D-ACF8-4EA4-86BD-B00F6F80F1B3}" destId="{17CF29D8-347A-4E4B-AA42-3CACCE081B72}" srcOrd="0" destOrd="0" presId="urn:microsoft.com/office/officeart/2005/8/layout/radial6"/>
    <dgm:cxn modelId="{A891F021-7445-4ABF-B446-A340994C19DA}" srcId="{CA512F0E-303B-4AF7-847B-55BA700AD348}" destId="{E00CDBE6-3E50-4E93-8780-60397A8A7354}" srcOrd="4" destOrd="0" parTransId="{94C8A8B2-13E1-45A0-A820-0A934E41A0AF}" sibTransId="{87AE3317-B9B1-4E38-8780-A7F7D9C0BC7C}"/>
    <dgm:cxn modelId="{32C91932-012C-4FC1-BE85-EE1FF5291E32}" srcId="{CA512F0E-303B-4AF7-847B-55BA700AD348}" destId="{C4304692-A663-4C81-A883-4D94B08A4D7A}" srcOrd="3" destOrd="0" parTransId="{D250841C-D3C8-47B4-B718-3E69B34D8BC2}" sibTransId="{B07A73A7-08EC-4356-BA6A-5439BFDCE625}"/>
    <dgm:cxn modelId="{94C8FC57-4FA5-47B8-8257-10BB5C074B4E}" type="presOf" srcId="{B170C986-9B9E-491B-B17D-AFA068F0D594}" destId="{43D578A1-E4D2-48AD-84AE-CA1B28F07EE4}" srcOrd="0" destOrd="0" presId="urn:microsoft.com/office/officeart/2005/8/layout/radial6"/>
    <dgm:cxn modelId="{502BD590-C7C9-4796-9CF9-702728656927}" type="presOf" srcId="{D46D704B-57A7-4C05-8D47-6E67EC68F0D5}" destId="{1F6621F5-D3D1-4B30-A20A-1C1972AB2969}" srcOrd="0" destOrd="0" presId="urn:microsoft.com/office/officeart/2005/8/layout/radial6"/>
    <dgm:cxn modelId="{81426584-433A-1346-8E33-63B6100A2900}" type="presOf" srcId="{EFB58703-DD47-E146-9877-41F3BCEDFEA5}" destId="{9316DADD-A134-E044-B6E6-2D3A172D11BD}" srcOrd="0" destOrd="0" presId="urn:microsoft.com/office/officeart/2005/8/layout/radial6"/>
    <dgm:cxn modelId="{8AB336E6-CD9B-4232-AD57-F869CB54DE8F}" srcId="{0D69A679-FB0F-4D7C-8841-B4AB9707CFC9}" destId="{CA512F0E-303B-4AF7-847B-55BA700AD348}" srcOrd="0" destOrd="0" parTransId="{B879D3D0-513F-4C86-8658-C9DE589EC91B}" sibTransId="{AEB6928A-277D-4ED6-A4E4-BCF41343685B}"/>
    <dgm:cxn modelId="{401C6F2D-4C6B-4F20-8D44-20DCC76C051D}" type="presOf" srcId="{909DD1D3-280C-4A46-BE83-9C5CFBBD512E}" destId="{FC917CDE-50F3-4FF9-A9D3-6323F627155A}" srcOrd="0" destOrd="0" presId="urn:microsoft.com/office/officeart/2005/8/layout/radial6"/>
    <dgm:cxn modelId="{E68613E9-63EB-9940-B9AD-63EF22427EAC}" type="presOf" srcId="{3D6F2EC1-B5B2-8741-A209-EBA3B421215F}" destId="{76272D1E-6CBD-E74E-A049-9883A9A8C1A4}" srcOrd="0" destOrd="0" presId="urn:microsoft.com/office/officeart/2005/8/layout/radial6"/>
    <dgm:cxn modelId="{435B4A8A-B248-4CE7-B68A-5768EA7B2541}" srcId="{CA512F0E-303B-4AF7-847B-55BA700AD348}" destId="{BD2D6B17-31D5-4686-84AF-591DE539F361}" srcOrd="0" destOrd="0" parTransId="{807A1F9D-A8B0-4ABD-B3B3-65D9D7F9B473}" sibTransId="{B170C986-9B9E-491B-B17D-AFA068F0D594}"/>
    <dgm:cxn modelId="{8DBA199A-A752-4937-AC49-E93FDDA87B0C}" srcId="{CA512F0E-303B-4AF7-847B-55BA700AD348}" destId="{D46D704B-57A7-4C05-8D47-6E67EC68F0D5}" srcOrd="1" destOrd="0" parTransId="{08C111E8-5F50-40B3-9B81-F6FE167C7CD8}" sibTransId="{BE9D04E3-45C3-4ADF-9A00-8821411DE514}"/>
    <dgm:cxn modelId="{C8E44A70-94CB-4D0B-9985-DA8E7AA71106}" type="presOf" srcId="{0D69A679-FB0F-4D7C-8841-B4AB9707CFC9}" destId="{59E134C5-47DD-49AC-8455-2BFD49F67905}" srcOrd="0" destOrd="0" presId="urn:microsoft.com/office/officeart/2005/8/layout/radial6"/>
    <dgm:cxn modelId="{8337FDCD-9E0E-4059-966E-49E043C1603C}" srcId="{CA512F0E-303B-4AF7-847B-55BA700AD348}" destId="{E9CA147A-CBA2-4E8E-BEAD-F8DD31D8A322}" srcOrd="6" destOrd="0" parTransId="{4D639615-0680-4071-B4A0-9B975EDED100}" sibTransId="{909DD1D3-280C-4A46-BE83-9C5CFBBD512E}"/>
    <dgm:cxn modelId="{AA5F00BA-B407-C541-80A4-0B23D398980F}" type="presOf" srcId="{FAD28F63-0335-4F40-83BC-F9EB461CAE63}" destId="{34736A32-97EA-BE46-9357-29A06C31B5F0}" srcOrd="0" destOrd="0" presId="urn:microsoft.com/office/officeart/2005/8/layout/radial6"/>
    <dgm:cxn modelId="{1ADC0EB7-9759-4496-871C-F3D2830B62CF}" srcId="{CA512F0E-303B-4AF7-847B-55BA700AD348}" destId="{A55E3C7B-7F93-4225-915D-5A49EF9E8CE5}" srcOrd="5" destOrd="0" parTransId="{B89E675D-464E-48A5-93B9-FCC97418EFDF}" sibTransId="{37E68F9D-ACF8-4EA4-86BD-B00F6F80F1B3}"/>
    <dgm:cxn modelId="{379D0AD5-A01A-40CD-99B6-4D83A590029A}" type="presOf" srcId="{87AE3317-B9B1-4E38-8780-A7F7D9C0BC7C}" destId="{78BAE64F-9FD2-4CC0-A5EA-44B0BAE6D7CF}" srcOrd="0" destOrd="0" presId="urn:microsoft.com/office/officeart/2005/8/layout/radial6"/>
    <dgm:cxn modelId="{AC7C1B2A-60F7-1641-82CD-6865306A1A1F}" srcId="{CA512F0E-303B-4AF7-847B-55BA700AD348}" destId="{3D6F2EC1-B5B2-8741-A209-EBA3B421215F}" srcOrd="2" destOrd="0" parTransId="{E029D16F-B0F9-DC46-8336-B2A8937A4AA3}" sibTransId="{BF5950D3-0B12-E642-8B26-9123F53EB305}"/>
    <dgm:cxn modelId="{5890A6E2-FE93-774C-85E8-698522807FFA}" srcId="{CA512F0E-303B-4AF7-847B-55BA700AD348}" destId="{0D99FFF7-6AA4-9A44-AEBB-B0B439E66E52}" srcOrd="8" destOrd="0" parTransId="{55F48F40-3FAD-8E42-B21D-BB133713B61B}" sibTransId="{EFB58703-DD47-E146-9877-41F3BCEDFEA5}"/>
    <dgm:cxn modelId="{682A6DD2-DFD3-6F44-930A-D0DA426BE247}" type="presOf" srcId="{0D99FFF7-6AA4-9A44-AEBB-B0B439E66E52}" destId="{C5135D41-BC82-4544-B3D9-F1FCF7FAE0C0}" srcOrd="0" destOrd="0" presId="urn:microsoft.com/office/officeart/2005/8/layout/radial6"/>
    <dgm:cxn modelId="{B8C4467A-F656-4F74-BE0F-B766149C44EB}" type="presOf" srcId="{E00CDBE6-3E50-4E93-8780-60397A8A7354}" destId="{CFD0F28D-F1AE-4BB1-9993-C26515CC4590}" srcOrd="0" destOrd="0" presId="urn:microsoft.com/office/officeart/2005/8/layout/radial6"/>
    <dgm:cxn modelId="{A9988D3E-254C-4809-8B48-43281D5CDD7A}" type="presOf" srcId="{CA512F0E-303B-4AF7-847B-55BA700AD348}" destId="{A25BBAA6-F1F5-42DA-A287-A77624BAECF2}" srcOrd="0" destOrd="0" presId="urn:microsoft.com/office/officeart/2005/8/layout/radial6"/>
    <dgm:cxn modelId="{CDB2B554-338B-4D4A-9BAA-CF68945F06B0}" type="presOf" srcId="{BF5950D3-0B12-E642-8B26-9123F53EB305}" destId="{D414BC4C-FFB8-5740-AED9-A602902239CD}" srcOrd="0" destOrd="0" presId="urn:microsoft.com/office/officeart/2005/8/layout/radial6"/>
    <dgm:cxn modelId="{3FD11846-20DF-4C3C-BFD1-36A933625A1A}" type="presOf" srcId="{BE9D04E3-45C3-4ADF-9A00-8821411DE514}" destId="{BA875A6D-6CB1-4B0A-93D2-542AA7F0D241}" srcOrd="0" destOrd="0" presId="urn:microsoft.com/office/officeart/2005/8/layout/radial6"/>
    <dgm:cxn modelId="{0A19ED4E-73F1-A546-B7AD-00F107696B83}" srcId="{CA512F0E-303B-4AF7-847B-55BA700AD348}" destId="{C6289064-7F35-3C43-906C-5FA2DCA09004}" srcOrd="7" destOrd="0" parTransId="{6BC83F8B-11A8-8240-A489-BC95833A7A9C}" sibTransId="{FAD28F63-0335-4F40-83BC-F9EB461CAE63}"/>
    <dgm:cxn modelId="{943E7B87-EA96-4D8A-B32D-5DCB7D95719E}" type="presOf" srcId="{BD2D6B17-31D5-4686-84AF-591DE539F361}" destId="{B6C1176C-6846-45DA-A1AF-F9884151E305}" srcOrd="0" destOrd="0" presId="urn:microsoft.com/office/officeart/2005/8/layout/radial6"/>
    <dgm:cxn modelId="{9CF3CBA6-D600-4A19-8D05-487F5BDEFF5B}" type="presOf" srcId="{B07A73A7-08EC-4356-BA6A-5439BFDCE625}" destId="{88D0937C-A694-40EA-913E-E4F7B650656E}" srcOrd="0" destOrd="0" presId="urn:microsoft.com/office/officeart/2005/8/layout/radial6"/>
    <dgm:cxn modelId="{774BCE06-8765-435D-8E5D-CEA96F635B7B}" type="presParOf" srcId="{59E134C5-47DD-49AC-8455-2BFD49F67905}" destId="{A25BBAA6-F1F5-42DA-A287-A77624BAECF2}" srcOrd="0" destOrd="0" presId="urn:microsoft.com/office/officeart/2005/8/layout/radial6"/>
    <dgm:cxn modelId="{CDDB970A-84FF-4362-B3F7-8FC33806F022}" type="presParOf" srcId="{59E134C5-47DD-49AC-8455-2BFD49F67905}" destId="{B6C1176C-6846-45DA-A1AF-F9884151E305}" srcOrd="1" destOrd="0" presId="urn:microsoft.com/office/officeart/2005/8/layout/radial6"/>
    <dgm:cxn modelId="{2420F551-B802-4E32-9C46-7FDA5DE8E8AA}" type="presParOf" srcId="{59E134C5-47DD-49AC-8455-2BFD49F67905}" destId="{D2A5B301-2959-45AF-848D-DC6C085AFC87}" srcOrd="2" destOrd="0" presId="urn:microsoft.com/office/officeart/2005/8/layout/radial6"/>
    <dgm:cxn modelId="{330C3716-5257-473F-863B-2C720207C251}" type="presParOf" srcId="{59E134C5-47DD-49AC-8455-2BFD49F67905}" destId="{43D578A1-E4D2-48AD-84AE-CA1B28F07EE4}" srcOrd="3" destOrd="0" presId="urn:microsoft.com/office/officeart/2005/8/layout/radial6"/>
    <dgm:cxn modelId="{08878339-8052-4B2D-946C-F38A4151DD03}" type="presParOf" srcId="{59E134C5-47DD-49AC-8455-2BFD49F67905}" destId="{1F6621F5-D3D1-4B30-A20A-1C1972AB2969}" srcOrd="4" destOrd="0" presId="urn:microsoft.com/office/officeart/2005/8/layout/radial6"/>
    <dgm:cxn modelId="{439ED6D4-80BF-4B97-8D6D-3732C5CE9438}" type="presParOf" srcId="{59E134C5-47DD-49AC-8455-2BFD49F67905}" destId="{07E9F113-82FB-4607-AD70-9733A23C3E50}" srcOrd="5" destOrd="0" presId="urn:microsoft.com/office/officeart/2005/8/layout/radial6"/>
    <dgm:cxn modelId="{A177F333-E42A-424E-BDB5-6E65DE1DE21E}" type="presParOf" srcId="{59E134C5-47DD-49AC-8455-2BFD49F67905}" destId="{BA875A6D-6CB1-4B0A-93D2-542AA7F0D241}" srcOrd="6" destOrd="0" presId="urn:microsoft.com/office/officeart/2005/8/layout/radial6"/>
    <dgm:cxn modelId="{067042B9-DD17-4A49-98A2-1EAE424657AC}" type="presParOf" srcId="{59E134C5-47DD-49AC-8455-2BFD49F67905}" destId="{76272D1E-6CBD-E74E-A049-9883A9A8C1A4}" srcOrd="7" destOrd="0" presId="urn:microsoft.com/office/officeart/2005/8/layout/radial6"/>
    <dgm:cxn modelId="{5D311F60-7643-0D4A-8FDA-14FF612FBA4D}" type="presParOf" srcId="{59E134C5-47DD-49AC-8455-2BFD49F67905}" destId="{77281128-A916-D140-B16F-405AEC551B3A}" srcOrd="8" destOrd="0" presId="urn:microsoft.com/office/officeart/2005/8/layout/radial6"/>
    <dgm:cxn modelId="{2F616CD0-48E5-5649-AE5D-28A1932DD700}" type="presParOf" srcId="{59E134C5-47DD-49AC-8455-2BFD49F67905}" destId="{D414BC4C-FFB8-5740-AED9-A602902239CD}" srcOrd="9" destOrd="0" presId="urn:microsoft.com/office/officeart/2005/8/layout/radial6"/>
    <dgm:cxn modelId="{980EC92D-8FFF-44E2-88AD-650089B76DF2}" type="presParOf" srcId="{59E134C5-47DD-49AC-8455-2BFD49F67905}" destId="{A012050B-CFEA-48F4-824D-B83E63B51846}" srcOrd="10" destOrd="0" presId="urn:microsoft.com/office/officeart/2005/8/layout/radial6"/>
    <dgm:cxn modelId="{FC611A3E-F176-46D1-B940-EFD2A3A55AA9}" type="presParOf" srcId="{59E134C5-47DD-49AC-8455-2BFD49F67905}" destId="{9A24843C-313B-4024-85A0-94F381077CEB}" srcOrd="11" destOrd="0" presId="urn:microsoft.com/office/officeart/2005/8/layout/radial6"/>
    <dgm:cxn modelId="{706E6F34-3132-40A5-8A12-0D033CDECFFC}" type="presParOf" srcId="{59E134C5-47DD-49AC-8455-2BFD49F67905}" destId="{88D0937C-A694-40EA-913E-E4F7B650656E}" srcOrd="12" destOrd="0" presId="urn:microsoft.com/office/officeart/2005/8/layout/radial6"/>
    <dgm:cxn modelId="{345CD9B3-D1FB-4662-A37D-47773E6697BB}" type="presParOf" srcId="{59E134C5-47DD-49AC-8455-2BFD49F67905}" destId="{CFD0F28D-F1AE-4BB1-9993-C26515CC4590}" srcOrd="13" destOrd="0" presId="urn:microsoft.com/office/officeart/2005/8/layout/radial6"/>
    <dgm:cxn modelId="{1C0B9B9E-FA46-4CA9-8709-33F130E13D73}" type="presParOf" srcId="{59E134C5-47DD-49AC-8455-2BFD49F67905}" destId="{0943D798-7BDA-4E6E-9F27-23C4F5D5FFA9}" srcOrd="14" destOrd="0" presId="urn:microsoft.com/office/officeart/2005/8/layout/radial6"/>
    <dgm:cxn modelId="{4D9DCD72-F9B0-4B01-8F80-EAAD6D41192E}" type="presParOf" srcId="{59E134C5-47DD-49AC-8455-2BFD49F67905}" destId="{78BAE64F-9FD2-4CC0-A5EA-44B0BAE6D7CF}" srcOrd="15" destOrd="0" presId="urn:microsoft.com/office/officeart/2005/8/layout/radial6"/>
    <dgm:cxn modelId="{F4709341-59D7-4A10-B041-37A63A0197CF}" type="presParOf" srcId="{59E134C5-47DD-49AC-8455-2BFD49F67905}" destId="{94E09D8C-8130-44B4-8D53-FBE730708931}" srcOrd="16" destOrd="0" presId="urn:microsoft.com/office/officeart/2005/8/layout/radial6"/>
    <dgm:cxn modelId="{90DE2602-291C-45F6-A545-5BFFBB16B296}" type="presParOf" srcId="{59E134C5-47DD-49AC-8455-2BFD49F67905}" destId="{596FD9EF-652E-4E61-8525-B37222B877DC}" srcOrd="17" destOrd="0" presId="urn:microsoft.com/office/officeart/2005/8/layout/radial6"/>
    <dgm:cxn modelId="{36674561-B1FB-4FA6-B0C2-271ADECAEE8C}" type="presParOf" srcId="{59E134C5-47DD-49AC-8455-2BFD49F67905}" destId="{17CF29D8-347A-4E4B-AA42-3CACCE081B72}" srcOrd="18" destOrd="0" presId="urn:microsoft.com/office/officeart/2005/8/layout/radial6"/>
    <dgm:cxn modelId="{9F833DEB-50A8-4384-97EE-D392E49B9D50}" type="presParOf" srcId="{59E134C5-47DD-49AC-8455-2BFD49F67905}" destId="{1DD2751B-0774-45D4-B268-C0F3BA1D11EA}" srcOrd="19" destOrd="0" presId="urn:microsoft.com/office/officeart/2005/8/layout/radial6"/>
    <dgm:cxn modelId="{14A6388E-9800-4842-B1CB-43C6E7D22FFE}" type="presParOf" srcId="{59E134C5-47DD-49AC-8455-2BFD49F67905}" destId="{AEEBAFCE-1057-4EA6-8A87-549F4929DAC3}" srcOrd="20" destOrd="0" presId="urn:microsoft.com/office/officeart/2005/8/layout/radial6"/>
    <dgm:cxn modelId="{5BD94F10-B284-4145-912D-F9D957030CDC}" type="presParOf" srcId="{59E134C5-47DD-49AC-8455-2BFD49F67905}" destId="{FC917CDE-50F3-4FF9-A9D3-6323F627155A}" srcOrd="21" destOrd="0" presId="urn:microsoft.com/office/officeart/2005/8/layout/radial6"/>
    <dgm:cxn modelId="{37F54390-40C7-454E-A958-B69F8F0136AD}" type="presParOf" srcId="{59E134C5-47DD-49AC-8455-2BFD49F67905}" destId="{BB6869CA-EB1F-5140-959E-95DA7A87C373}" srcOrd="22" destOrd="0" presId="urn:microsoft.com/office/officeart/2005/8/layout/radial6"/>
    <dgm:cxn modelId="{B7C9A0B2-791F-2142-AEB4-2CC2176CDD7B}" type="presParOf" srcId="{59E134C5-47DD-49AC-8455-2BFD49F67905}" destId="{0FC8F93D-D77F-EB4E-904C-7D6A8521AA3C}" srcOrd="23" destOrd="0" presId="urn:microsoft.com/office/officeart/2005/8/layout/radial6"/>
    <dgm:cxn modelId="{934CE879-7D8B-8144-9391-9623BE05AB61}" type="presParOf" srcId="{59E134C5-47DD-49AC-8455-2BFD49F67905}" destId="{34736A32-97EA-BE46-9357-29A06C31B5F0}" srcOrd="24" destOrd="0" presId="urn:microsoft.com/office/officeart/2005/8/layout/radial6"/>
    <dgm:cxn modelId="{87E105F7-0208-F842-9A66-3617529F6147}" type="presParOf" srcId="{59E134C5-47DD-49AC-8455-2BFD49F67905}" destId="{C5135D41-BC82-4544-B3D9-F1FCF7FAE0C0}" srcOrd="25" destOrd="0" presId="urn:microsoft.com/office/officeart/2005/8/layout/radial6"/>
    <dgm:cxn modelId="{F6F2AE94-7033-7446-A635-C704BD2A6C9D}" type="presParOf" srcId="{59E134C5-47DD-49AC-8455-2BFD49F67905}" destId="{B0E9221F-6F7D-224C-873C-A98D22CEE08F}" srcOrd="26" destOrd="0" presId="urn:microsoft.com/office/officeart/2005/8/layout/radial6"/>
    <dgm:cxn modelId="{FA1F4040-7597-CF49-8F06-EC94E6926AFB}" type="presParOf" srcId="{59E134C5-47DD-49AC-8455-2BFD49F67905}" destId="{9316DADD-A134-E044-B6E6-2D3A172D11BD}" srcOrd="27" destOrd="0" presId="urn:microsoft.com/office/officeart/2005/8/layout/radial6"/>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0EA35AC-D1BF-F04E-BFF6-477BAF6EDCD0}">
      <dsp:nvSpPr>
        <dsp:cNvPr id="0" name=""/>
        <dsp:cNvSpPr/>
      </dsp:nvSpPr>
      <dsp:spPr>
        <a:xfrm>
          <a:off x="903386" y="1955820"/>
          <a:ext cx="1050283" cy="901641"/>
        </a:xfrm>
        <a:prstGeom prst="hexagon">
          <a:avLst>
            <a:gd name="adj" fmla="val 25000"/>
            <a:gd name="vf" fmla="val 115470"/>
          </a:avLst>
        </a:prstGeom>
        <a:solidFill>
          <a:srgbClr val="FFC701"/>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1430" rIns="0" bIns="11430" numCol="1" spcCol="1270" anchor="ctr" anchorCtr="0">
          <a:noAutofit/>
        </a:bodyPr>
        <a:lstStyle/>
        <a:p>
          <a:pPr lvl="0" algn="ctr" defTabSz="400050">
            <a:lnSpc>
              <a:spcPct val="90000"/>
            </a:lnSpc>
            <a:spcBef>
              <a:spcPct val="0"/>
            </a:spcBef>
            <a:spcAft>
              <a:spcPct val="35000"/>
            </a:spcAft>
          </a:pPr>
          <a:r>
            <a:rPr lang="en-US" sz="900" kern="1200" dirty="0"/>
            <a:t>UN Security Council: S/RES/2177</a:t>
          </a:r>
        </a:p>
      </dsp:txBody>
      <dsp:txXfrm>
        <a:off x="1066046" y="2095460"/>
        <a:ext cx="724963" cy="622361"/>
      </dsp:txXfrm>
    </dsp:sp>
    <dsp:sp modelId="{AE2D2BF0-4D8F-5542-928B-024C912A7D88}">
      <dsp:nvSpPr>
        <dsp:cNvPr id="0" name=""/>
        <dsp:cNvSpPr/>
      </dsp:nvSpPr>
      <dsp:spPr>
        <a:xfrm>
          <a:off x="928623" y="2359104"/>
          <a:ext cx="122306" cy="105594"/>
        </a:xfrm>
        <a:prstGeom prst="hexagon">
          <a:avLst>
            <a:gd name="adj" fmla="val 25000"/>
            <a:gd name="vf" fmla="val 115470"/>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B67534C-9A69-E04C-98BD-8FDA34CDA9DC}">
      <dsp:nvSpPr>
        <dsp:cNvPr id="0" name=""/>
        <dsp:cNvSpPr/>
      </dsp:nvSpPr>
      <dsp:spPr>
        <a:xfrm>
          <a:off x="0" y="1457462"/>
          <a:ext cx="1050283" cy="901641"/>
        </a:xfrm>
        <a:prstGeom prst="hexagon">
          <a:avLst>
            <a:gd name="adj" fmla="val 25000"/>
            <a:gd name="vf" fmla="val 115470"/>
          </a:avLst>
        </a:prstGeom>
        <a:pattFill prst="wdUpDiag">
          <a:fgClr>
            <a:srgbClr val="E8C869"/>
          </a:fgClr>
          <a:bgClr>
            <a:schemeClr val="bg1"/>
          </a:bgClr>
        </a:patt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493ADFD-570D-5746-9306-AAC21C061EAE}">
      <dsp:nvSpPr>
        <dsp:cNvPr id="0" name=""/>
        <dsp:cNvSpPr/>
      </dsp:nvSpPr>
      <dsp:spPr>
        <a:xfrm>
          <a:off x="718955" y="2239093"/>
          <a:ext cx="122306" cy="105594"/>
        </a:xfrm>
        <a:prstGeom prst="hexagon">
          <a:avLst>
            <a:gd name="adj" fmla="val 25000"/>
            <a:gd name="vf" fmla="val 115470"/>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4620E31-02C9-BA4E-8662-96967234B495}">
      <dsp:nvSpPr>
        <dsp:cNvPr id="0" name=""/>
        <dsp:cNvSpPr/>
      </dsp:nvSpPr>
      <dsp:spPr>
        <a:xfrm>
          <a:off x="1807419" y="1454345"/>
          <a:ext cx="1050283" cy="901641"/>
        </a:xfrm>
        <a:prstGeom prst="hexagon">
          <a:avLst>
            <a:gd name="adj" fmla="val 25000"/>
            <a:gd name="vf" fmla="val 115470"/>
          </a:avLst>
        </a:prstGeom>
        <a:solidFill>
          <a:srgbClr val="FF0000"/>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1430" rIns="0" bIns="11430" numCol="1" spcCol="1270" anchor="ctr" anchorCtr="0">
          <a:noAutofit/>
        </a:bodyPr>
        <a:lstStyle/>
        <a:p>
          <a:pPr lvl="0" algn="ctr" defTabSz="400050">
            <a:lnSpc>
              <a:spcPct val="90000"/>
            </a:lnSpc>
            <a:spcBef>
              <a:spcPct val="0"/>
            </a:spcBef>
            <a:spcAft>
              <a:spcPct val="35000"/>
            </a:spcAft>
          </a:pPr>
          <a:r>
            <a:rPr lang="en-US" sz="900" kern="1200" dirty="0"/>
            <a:t>WHO: Health Emergencies</a:t>
          </a:r>
        </a:p>
      </dsp:txBody>
      <dsp:txXfrm>
        <a:off x="1970079" y="1593985"/>
        <a:ext cx="724963" cy="622361"/>
      </dsp:txXfrm>
    </dsp:sp>
    <dsp:sp modelId="{BAA70FF3-103C-1344-83D2-44FB2D51D369}">
      <dsp:nvSpPr>
        <dsp:cNvPr id="0" name=""/>
        <dsp:cNvSpPr/>
      </dsp:nvSpPr>
      <dsp:spPr>
        <a:xfrm>
          <a:off x="2530257" y="2234417"/>
          <a:ext cx="122306" cy="105594"/>
        </a:xfrm>
        <a:prstGeom prst="hexagon">
          <a:avLst>
            <a:gd name="adj" fmla="val 25000"/>
            <a:gd name="vf" fmla="val 115470"/>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FCB8708-640C-054C-A019-06C8C70C0FF0}">
      <dsp:nvSpPr>
        <dsp:cNvPr id="0" name=""/>
        <dsp:cNvSpPr/>
      </dsp:nvSpPr>
      <dsp:spPr>
        <a:xfrm>
          <a:off x="2710805" y="1953872"/>
          <a:ext cx="1050283" cy="901641"/>
        </a:xfrm>
        <a:prstGeom prst="hexagon">
          <a:avLst>
            <a:gd name="adj" fmla="val 25000"/>
            <a:gd name="vf" fmla="val 115470"/>
          </a:avLst>
        </a:prstGeom>
        <a:pattFill prst="divot">
          <a:fgClr>
            <a:srgbClr val="E8C869"/>
          </a:fgClr>
          <a:bgClr>
            <a:schemeClr val="bg1"/>
          </a:bgClr>
        </a:patt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CC1396B-6983-0545-A810-D5DE837B4DF3}">
      <dsp:nvSpPr>
        <dsp:cNvPr id="0" name=""/>
        <dsp:cNvSpPr/>
      </dsp:nvSpPr>
      <dsp:spPr>
        <a:xfrm>
          <a:off x="2736043" y="2355207"/>
          <a:ext cx="122306" cy="105594"/>
        </a:xfrm>
        <a:prstGeom prst="hexagon">
          <a:avLst>
            <a:gd name="adj" fmla="val 25000"/>
            <a:gd name="vf" fmla="val 115470"/>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CB3D6FF-B740-0548-9BA2-4CF09D037C36}">
      <dsp:nvSpPr>
        <dsp:cNvPr id="0" name=""/>
        <dsp:cNvSpPr/>
      </dsp:nvSpPr>
      <dsp:spPr>
        <a:xfrm>
          <a:off x="903386" y="958715"/>
          <a:ext cx="1050283" cy="901641"/>
        </a:xfrm>
        <a:prstGeom prst="hexagon">
          <a:avLst>
            <a:gd name="adj" fmla="val 25000"/>
            <a:gd name="vf" fmla="val 115470"/>
          </a:avLst>
        </a:prstGeom>
        <a:solidFill>
          <a:schemeClr val="accent4">
            <a:lumMod val="7500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1430" rIns="0" bIns="11430" numCol="1" spcCol="1270" anchor="ctr" anchorCtr="0">
          <a:noAutofit/>
        </a:bodyPr>
        <a:lstStyle/>
        <a:p>
          <a:pPr lvl="0" algn="ctr" defTabSz="400050">
            <a:lnSpc>
              <a:spcPct val="90000"/>
            </a:lnSpc>
            <a:spcBef>
              <a:spcPct val="0"/>
            </a:spcBef>
            <a:spcAft>
              <a:spcPct val="35000"/>
            </a:spcAft>
          </a:pPr>
          <a:r>
            <a:rPr lang="en-US" sz="900" kern="1200" dirty="0"/>
            <a:t>IHR Reform</a:t>
          </a:r>
        </a:p>
      </dsp:txBody>
      <dsp:txXfrm>
        <a:off x="1066046" y="1098355"/>
        <a:ext cx="724963" cy="622361"/>
      </dsp:txXfrm>
    </dsp:sp>
    <dsp:sp modelId="{A2C32FF1-524A-E340-A329-B0BA87E7CC93}">
      <dsp:nvSpPr>
        <dsp:cNvPr id="0" name=""/>
        <dsp:cNvSpPr/>
      </dsp:nvSpPr>
      <dsp:spPr>
        <a:xfrm>
          <a:off x="1618458" y="971184"/>
          <a:ext cx="122306" cy="105594"/>
        </a:xfrm>
        <a:prstGeom prst="hexagon">
          <a:avLst>
            <a:gd name="adj" fmla="val 25000"/>
            <a:gd name="vf" fmla="val 115470"/>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80E9612-E238-8F4C-994C-8A56A3AD8894}">
      <dsp:nvSpPr>
        <dsp:cNvPr id="0" name=""/>
        <dsp:cNvSpPr/>
      </dsp:nvSpPr>
      <dsp:spPr>
        <a:xfrm>
          <a:off x="1807419" y="457630"/>
          <a:ext cx="1050283" cy="901641"/>
        </a:xfrm>
        <a:prstGeom prst="hexagon">
          <a:avLst>
            <a:gd name="adj" fmla="val 25000"/>
            <a:gd name="vf" fmla="val 115470"/>
          </a:avLst>
        </a:prstGeom>
        <a:pattFill prst="ltVert">
          <a:fgClr>
            <a:srgbClr val="E8C869"/>
          </a:fgClr>
          <a:bgClr>
            <a:schemeClr val="bg1"/>
          </a:bgClr>
        </a:patt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7373552-368B-204D-81E1-0ACF12ECAD71}">
      <dsp:nvSpPr>
        <dsp:cNvPr id="0" name=""/>
        <dsp:cNvSpPr/>
      </dsp:nvSpPr>
      <dsp:spPr>
        <a:xfrm>
          <a:off x="1837187" y="857017"/>
          <a:ext cx="122306" cy="105594"/>
        </a:xfrm>
        <a:prstGeom prst="hexagon">
          <a:avLst>
            <a:gd name="adj" fmla="val 25000"/>
            <a:gd name="vf" fmla="val 115470"/>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E5CA142-18FC-6D48-8F63-4B0177B9D050}">
      <dsp:nvSpPr>
        <dsp:cNvPr id="0" name=""/>
        <dsp:cNvSpPr/>
      </dsp:nvSpPr>
      <dsp:spPr>
        <a:xfrm>
          <a:off x="2710805" y="957156"/>
          <a:ext cx="1050283" cy="901641"/>
        </a:xfrm>
        <a:prstGeom prst="hexagon">
          <a:avLst>
            <a:gd name="adj" fmla="val 25000"/>
            <a:gd name="vf" fmla="val 115470"/>
          </a:avLst>
        </a:prstGeom>
        <a:solidFill>
          <a:srgbClr val="002060"/>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1430" rIns="0" bIns="11430" numCol="1" spcCol="1270" anchor="ctr" anchorCtr="0">
          <a:noAutofit/>
        </a:bodyPr>
        <a:lstStyle/>
        <a:p>
          <a:pPr lvl="0" algn="ctr" defTabSz="400050">
            <a:lnSpc>
              <a:spcPct val="90000"/>
            </a:lnSpc>
            <a:spcBef>
              <a:spcPct val="0"/>
            </a:spcBef>
            <a:spcAft>
              <a:spcPct val="35000"/>
            </a:spcAft>
          </a:pPr>
          <a:r>
            <a:rPr lang="en-US" sz="900" kern="1200" dirty="0"/>
            <a:t>Alliances: GHSA</a:t>
          </a:r>
        </a:p>
      </dsp:txBody>
      <dsp:txXfrm>
        <a:off x="2873465" y="1096796"/>
        <a:ext cx="724963" cy="622361"/>
      </dsp:txXfrm>
    </dsp:sp>
    <dsp:sp modelId="{96871D8B-A459-9548-8E9D-985C40019092}">
      <dsp:nvSpPr>
        <dsp:cNvPr id="0" name=""/>
        <dsp:cNvSpPr/>
      </dsp:nvSpPr>
      <dsp:spPr>
        <a:xfrm>
          <a:off x="3619368" y="1356544"/>
          <a:ext cx="122306" cy="105594"/>
        </a:xfrm>
        <a:prstGeom prst="hexagon">
          <a:avLst>
            <a:gd name="adj" fmla="val 25000"/>
            <a:gd name="vf" fmla="val 115470"/>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771A4D4-1870-B64D-B8CB-B40EFC7CBCD6}">
      <dsp:nvSpPr>
        <dsp:cNvPr id="0" name=""/>
        <dsp:cNvSpPr/>
      </dsp:nvSpPr>
      <dsp:spPr>
        <a:xfrm>
          <a:off x="3614191" y="1464086"/>
          <a:ext cx="1050283" cy="901641"/>
        </a:xfrm>
        <a:prstGeom prst="hexagon">
          <a:avLst>
            <a:gd name="adj" fmla="val 25000"/>
            <a:gd name="vf" fmla="val 115470"/>
          </a:avLst>
        </a:prstGeom>
        <a:pattFill prst="sphere">
          <a:fgClr>
            <a:srgbClr val="E8C869"/>
          </a:fgClr>
          <a:bgClr>
            <a:schemeClr val="bg1"/>
          </a:bgClr>
        </a:patt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49BDAC7-5938-D64A-BF1E-42450C7DC387}">
      <dsp:nvSpPr>
        <dsp:cNvPr id="0" name=""/>
        <dsp:cNvSpPr/>
      </dsp:nvSpPr>
      <dsp:spPr>
        <a:xfrm>
          <a:off x="3818682" y="1480062"/>
          <a:ext cx="122306" cy="105594"/>
        </a:xfrm>
        <a:prstGeom prst="hexagon">
          <a:avLst>
            <a:gd name="adj" fmla="val 25000"/>
            <a:gd name="vf" fmla="val 115470"/>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87359E6-71DF-6C4A-8D53-596256AD0CB5}">
      <dsp:nvSpPr>
        <dsp:cNvPr id="0" name=""/>
        <dsp:cNvSpPr/>
      </dsp:nvSpPr>
      <dsp:spPr>
        <a:xfrm>
          <a:off x="3614191" y="466981"/>
          <a:ext cx="1050283" cy="901641"/>
        </a:xfrm>
        <a:prstGeom prst="hexagon">
          <a:avLst>
            <a:gd name="adj" fmla="val 25000"/>
            <a:gd name="vf" fmla="val 115470"/>
          </a:avLst>
        </a:prstGeom>
        <a:solidFill>
          <a:schemeClr val="accent2">
            <a:lumMod val="7500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1430" rIns="0" bIns="11430" numCol="1" spcCol="1270" anchor="ctr" anchorCtr="0">
          <a:noAutofit/>
        </a:bodyPr>
        <a:lstStyle/>
        <a:p>
          <a:pPr lvl="0" algn="ctr" defTabSz="400050">
            <a:lnSpc>
              <a:spcPct val="90000"/>
            </a:lnSpc>
            <a:spcBef>
              <a:spcPct val="0"/>
            </a:spcBef>
            <a:spcAft>
              <a:spcPct val="35000"/>
            </a:spcAft>
          </a:pPr>
          <a:r>
            <a:rPr lang="en-US" sz="900" kern="1200" dirty="0"/>
            <a:t>PHEIC </a:t>
          </a:r>
        </a:p>
      </dsp:txBody>
      <dsp:txXfrm>
        <a:off x="3776851" y="606621"/>
        <a:ext cx="724963" cy="622361"/>
      </dsp:txXfrm>
    </dsp:sp>
    <dsp:sp modelId="{D5C5411C-9D1D-DA46-A4F7-DF57223C0FFC}">
      <dsp:nvSpPr>
        <dsp:cNvPr id="0" name=""/>
        <dsp:cNvSpPr/>
      </dsp:nvSpPr>
      <dsp:spPr>
        <a:xfrm>
          <a:off x="4522754" y="871434"/>
          <a:ext cx="122306" cy="105594"/>
        </a:xfrm>
        <a:prstGeom prst="hexagon">
          <a:avLst>
            <a:gd name="adj" fmla="val 25000"/>
            <a:gd name="vf" fmla="val 115470"/>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D2DE2A4-0DE0-FC45-B074-934E25F8F939}">
      <dsp:nvSpPr>
        <dsp:cNvPr id="0" name=""/>
        <dsp:cNvSpPr/>
      </dsp:nvSpPr>
      <dsp:spPr>
        <a:xfrm>
          <a:off x="4518224" y="970404"/>
          <a:ext cx="1050283" cy="901641"/>
        </a:xfrm>
        <a:prstGeom prst="hexagon">
          <a:avLst>
            <a:gd name="adj" fmla="val 25000"/>
            <a:gd name="vf" fmla="val 115470"/>
          </a:avLst>
        </a:prstGeom>
        <a:pattFill prst="narVert">
          <a:fgClr>
            <a:srgbClr val="E8C869"/>
          </a:fgClr>
          <a:bgClr>
            <a:schemeClr val="bg1"/>
          </a:bgClr>
        </a:patt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C5A4321-B68F-2849-8ED6-E29DD51AB286}">
      <dsp:nvSpPr>
        <dsp:cNvPr id="0" name=""/>
        <dsp:cNvSpPr/>
      </dsp:nvSpPr>
      <dsp:spPr>
        <a:xfrm>
          <a:off x="4727245" y="990276"/>
          <a:ext cx="122306" cy="105594"/>
        </a:xfrm>
        <a:prstGeom prst="hexagon">
          <a:avLst>
            <a:gd name="adj" fmla="val 25000"/>
            <a:gd name="vf" fmla="val 115470"/>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8BD7010-E3E0-7448-B2D6-EF85B9B8BAEA}">
      <dsp:nvSpPr>
        <dsp:cNvPr id="0" name=""/>
        <dsp:cNvSpPr/>
      </dsp:nvSpPr>
      <dsp:spPr>
        <a:xfrm>
          <a:off x="4518224" y="1965561"/>
          <a:ext cx="1050283" cy="901641"/>
        </a:xfrm>
        <a:prstGeom prst="hexagon">
          <a:avLst>
            <a:gd name="adj" fmla="val 25000"/>
            <a:gd name="vf" fmla="val 115470"/>
          </a:avLst>
        </a:prstGeom>
        <a:solidFill>
          <a:srgbClr val="00B0F0"/>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1430" rIns="0" bIns="11430" numCol="1" spcCol="1270" anchor="ctr" anchorCtr="0">
          <a:noAutofit/>
        </a:bodyPr>
        <a:lstStyle/>
        <a:p>
          <a:pPr lvl="0" algn="ctr" defTabSz="400050">
            <a:lnSpc>
              <a:spcPct val="90000"/>
            </a:lnSpc>
            <a:spcBef>
              <a:spcPct val="0"/>
            </a:spcBef>
            <a:spcAft>
              <a:spcPct val="35000"/>
            </a:spcAft>
          </a:pPr>
          <a:r>
            <a:rPr lang="en-US" sz="900" kern="1200" dirty="0"/>
            <a:t>UNMEER</a:t>
          </a:r>
        </a:p>
      </dsp:txBody>
      <dsp:txXfrm>
        <a:off x="4680884" y="2105201"/>
        <a:ext cx="724963" cy="622361"/>
      </dsp:txXfrm>
    </dsp:sp>
    <dsp:sp modelId="{578F9711-89AC-F641-890E-5B28A40E43BC}">
      <dsp:nvSpPr>
        <dsp:cNvPr id="0" name=""/>
        <dsp:cNvSpPr/>
      </dsp:nvSpPr>
      <dsp:spPr>
        <a:xfrm>
          <a:off x="4725951" y="2755374"/>
          <a:ext cx="122306" cy="105594"/>
        </a:xfrm>
        <a:prstGeom prst="hexagon">
          <a:avLst>
            <a:gd name="adj" fmla="val 25000"/>
            <a:gd name="vf" fmla="val 115470"/>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ABB3C8B-B7E6-9A43-9BF5-3E15E8FAA01E}">
      <dsp:nvSpPr>
        <dsp:cNvPr id="0" name=""/>
        <dsp:cNvSpPr/>
      </dsp:nvSpPr>
      <dsp:spPr>
        <a:xfrm>
          <a:off x="3614191" y="2459243"/>
          <a:ext cx="1050283" cy="901641"/>
        </a:xfrm>
        <a:prstGeom prst="hexagon">
          <a:avLst>
            <a:gd name="adj" fmla="val 25000"/>
            <a:gd name="vf" fmla="val 115470"/>
          </a:avLst>
        </a:prstGeom>
        <a:pattFill prst="wdUpDiag">
          <a:fgClr>
            <a:srgbClr val="E8C869"/>
          </a:fgClr>
          <a:bgClr>
            <a:schemeClr val="bg1"/>
          </a:bgClr>
        </a:patt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DEB2100-5E34-9647-9423-5DB8956205ED}">
      <dsp:nvSpPr>
        <dsp:cNvPr id="0" name=""/>
        <dsp:cNvSpPr/>
      </dsp:nvSpPr>
      <dsp:spPr>
        <a:xfrm>
          <a:off x="4531167" y="2854734"/>
          <a:ext cx="122306" cy="105594"/>
        </a:xfrm>
        <a:prstGeom prst="hexagon">
          <a:avLst>
            <a:gd name="adj" fmla="val 25000"/>
            <a:gd name="vf" fmla="val 115470"/>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D1F9F11-12EB-E545-86A1-B74BCBC0A3E0}">
      <dsp:nvSpPr>
        <dsp:cNvPr id="0" name=""/>
        <dsp:cNvSpPr/>
      </dsp:nvSpPr>
      <dsp:spPr>
        <a:xfrm>
          <a:off x="1806772" y="2453398"/>
          <a:ext cx="1050283" cy="901641"/>
        </a:xfrm>
        <a:prstGeom prst="hexagon">
          <a:avLst>
            <a:gd name="adj" fmla="val 25000"/>
            <a:gd name="vf" fmla="val 115470"/>
          </a:avLst>
        </a:prstGeom>
        <a:solidFill>
          <a:srgbClr val="92D050"/>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1430" rIns="0" bIns="11430" numCol="1" spcCol="1270" anchor="ctr" anchorCtr="0">
          <a:noAutofit/>
        </a:bodyPr>
        <a:lstStyle/>
        <a:p>
          <a:pPr lvl="0" algn="ctr" defTabSz="400050">
            <a:lnSpc>
              <a:spcPct val="90000"/>
            </a:lnSpc>
            <a:spcBef>
              <a:spcPct val="0"/>
            </a:spcBef>
            <a:spcAft>
              <a:spcPct val="35000"/>
            </a:spcAft>
          </a:pPr>
          <a:r>
            <a:rPr lang="en-US" sz="900" kern="1200" dirty="0"/>
            <a:t>G20 Presidencies</a:t>
          </a:r>
        </a:p>
      </dsp:txBody>
      <dsp:txXfrm>
        <a:off x="1969432" y="2593038"/>
        <a:ext cx="724963" cy="622361"/>
      </dsp:txXfrm>
    </dsp:sp>
    <dsp:sp modelId="{67E64524-4BD3-DF47-B433-0D9705268242}">
      <dsp:nvSpPr>
        <dsp:cNvPr id="0" name=""/>
        <dsp:cNvSpPr/>
      </dsp:nvSpPr>
      <dsp:spPr>
        <a:xfrm>
          <a:off x="1836539" y="2853176"/>
          <a:ext cx="122306" cy="105594"/>
        </a:xfrm>
        <a:prstGeom prst="hexagon">
          <a:avLst>
            <a:gd name="adj" fmla="val 25000"/>
            <a:gd name="vf" fmla="val 115470"/>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A565E1B-04EA-0A4F-9B14-549EDBE50BC6}">
      <dsp:nvSpPr>
        <dsp:cNvPr id="0" name=""/>
        <dsp:cNvSpPr/>
      </dsp:nvSpPr>
      <dsp:spPr>
        <a:xfrm>
          <a:off x="902738" y="2954873"/>
          <a:ext cx="1050283" cy="901641"/>
        </a:xfrm>
        <a:prstGeom prst="hexagon">
          <a:avLst>
            <a:gd name="adj" fmla="val 25000"/>
            <a:gd name="vf" fmla="val 115470"/>
          </a:avLst>
        </a:prstGeom>
        <a:pattFill prst="dkDnDiag">
          <a:fgClr>
            <a:srgbClr val="FFC701"/>
          </a:fgClr>
          <a:bgClr>
            <a:schemeClr val="bg1"/>
          </a:bgClr>
        </a:patt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112C2EB-E28B-6F4B-87F9-E100C1503B5A}">
      <dsp:nvSpPr>
        <dsp:cNvPr id="0" name=""/>
        <dsp:cNvSpPr/>
      </dsp:nvSpPr>
      <dsp:spPr>
        <a:xfrm>
          <a:off x="1617811" y="2967342"/>
          <a:ext cx="122306" cy="105594"/>
        </a:xfrm>
        <a:prstGeom prst="hexagon">
          <a:avLst>
            <a:gd name="adj" fmla="val 25000"/>
            <a:gd name="vf" fmla="val 115470"/>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F2A0CFC-A71B-D047-9C52-064636F18579}">
      <dsp:nvSpPr>
        <dsp:cNvPr id="0" name=""/>
        <dsp:cNvSpPr/>
      </dsp:nvSpPr>
      <dsp:spPr>
        <a:xfrm>
          <a:off x="5417080" y="2470932"/>
          <a:ext cx="1050283" cy="901641"/>
        </a:xfrm>
        <a:prstGeom prst="hexagon">
          <a:avLst>
            <a:gd name="adj" fmla="val 25000"/>
            <a:gd name="vf" fmla="val 115470"/>
          </a:avLst>
        </a:prstGeom>
        <a:solidFill>
          <a:srgbClr val="92D050"/>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1430" rIns="0" bIns="11430" numCol="1" spcCol="1270" anchor="ctr" anchorCtr="0">
          <a:noAutofit/>
        </a:bodyPr>
        <a:lstStyle/>
        <a:p>
          <a:pPr lvl="0" algn="ctr" defTabSz="400050">
            <a:lnSpc>
              <a:spcPct val="90000"/>
            </a:lnSpc>
            <a:spcBef>
              <a:spcPct val="0"/>
            </a:spcBef>
            <a:spcAft>
              <a:spcPct val="35000"/>
            </a:spcAft>
          </a:pPr>
          <a:r>
            <a:rPr lang="en-US" sz="900" kern="1200" dirty="0"/>
            <a:t>Coordination Mechanisms</a:t>
          </a:r>
        </a:p>
      </dsp:txBody>
      <dsp:txXfrm>
        <a:off x="5579740" y="2610572"/>
        <a:ext cx="724963" cy="622361"/>
      </dsp:txXfrm>
    </dsp:sp>
    <dsp:sp modelId="{42ADE844-5C55-E04D-A54A-41D691C08DCD}">
      <dsp:nvSpPr>
        <dsp:cNvPr id="0" name=""/>
        <dsp:cNvSpPr/>
      </dsp:nvSpPr>
      <dsp:spPr>
        <a:xfrm>
          <a:off x="5625455" y="3260746"/>
          <a:ext cx="122306" cy="105594"/>
        </a:xfrm>
        <a:prstGeom prst="hexagon">
          <a:avLst>
            <a:gd name="adj" fmla="val 25000"/>
            <a:gd name="vf" fmla="val 115470"/>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71193DA-43E5-2E4D-B1D8-D56386DEA902}">
      <dsp:nvSpPr>
        <dsp:cNvPr id="0" name=""/>
        <dsp:cNvSpPr/>
      </dsp:nvSpPr>
      <dsp:spPr>
        <a:xfrm>
          <a:off x="4513694" y="2964225"/>
          <a:ext cx="1050283" cy="901641"/>
        </a:xfrm>
        <a:prstGeom prst="hexagon">
          <a:avLst>
            <a:gd name="adj" fmla="val 25000"/>
            <a:gd name="vf" fmla="val 115470"/>
          </a:avLst>
        </a:prstGeom>
        <a:pattFill prst="plaid">
          <a:fgClr>
            <a:srgbClr val="E8C869"/>
          </a:fgClr>
          <a:bgClr>
            <a:schemeClr val="bg1"/>
          </a:bgClr>
        </a:patt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DA7193F-6339-EE47-99E5-63235C0DBB68}">
      <dsp:nvSpPr>
        <dsp:cNvPr id="0" name=""/>
        <dsp:cNvSpPr/>
      </dsp:nvSpPr>
      <dsp:spPr>
        <a:xfrm>
          <a:off x="5430670" y="3360105"/>
          <a:ext cx="122306" cy="105594"/>
        </a:xfrm>
        <a:prstGeom prst="hexagon">
          <a:avLst>
            <a:gd name="adj" fmla="val 25000"/>
            <a:gd name="vf" fmla="val 115470"/>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272FC31-63AC-5F47-A11B-0C979047B5A8}">
      <dsp:nvSpPr>
        <dsp:cNvPr id="0" name=""/>
        <dsp:cNvSpPr/>
      </dsp:nvSpPr>
      <dsp:spPr>
        <a:xfrm>
          <a:off x="5420963" y="477112"/>
          <a:ext cx="1050283" cy="901641"/>
        </a:xfrm>
        <a:prstGeom prst="hexagon">
          <a:avLst>
            <a:gd name="adj" fmla="val 25000"/>
            <a:gd name="vf" fmla="val 11547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1430" rIns="0" bIns="11430" numCol="1" spcCol="1270" anchor="ctr" anchorCtr="0">
          <a:noAutofit/>
        </a:bodyPr>
        <a:lstStyle/>
        <a:p>
          <a:pPr lvl="0" algn="ctr" defTabSz="400050">
            <a:lnSpc>
              <a:spcPct val="90000"/>
            </a:lnSpc>
            <a:spcBef>
              <a:spcPct val="0"/>
            </a:spcBef>
            <a:spcAft>
              <a:spcPct val="35000"/>
            </a:spcAft>
          </a:pPr>
          <a:r>
            <a:rPr lang="en-US" sz="900" kern="1200" dirty="0"/>
            <a:t>Financing Mechanisms: PEF &amp; CFE</a:t>
          </a:r>
        </a:p>
      </dsp:txBody>
      <dsp:txXfrm>
        <a:off x="5583623" y="616752"/>
        <a:ext cx="724963" cy="622361"/>
      </dsp:txXfrm>
    </dsp:sp>
    <dsp:sp modelId="{3F90E80E-6909-3147-BC80-99E4CE56C912}">
      <dsp:nvSpPr>
        <dsp:cNvPr id="0" name=""/>
        <dsp:cNvSpPr/>
      </dsp:nvSpPr>
      <dsp:spPr>
        <a:xfrm>
          <a:off x="6147684" y="1269653"/>
          <a:ext cx="122306" cy="105594"/>
        </a:xfrm>
        <a:prstGeom prst="hexagon">
          <a:avLst>
            <a:gd name="adj" fmla="val 25000"/>
            <a:gd name="vf" fmla="val 115470"/>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9D82EF0-03AB-2449-BD3E-2B5CD10E58A6}">
      <dsp:nvSpPr>
        <dsp:cNvPr id="0" name=""/>
        <dsp:cNvSpPr/>
      </dsp:nvSpPr>
      <dsp:spPr>
        <a:xfrm>
          <a:off x="5420963" y="1472269"/>
          <a:ext cx="1050283" cy="901641"/>
        </a:xfrm>
        <a:prstGeom prst="hexagon">
          <a:avLst>
            <a:gd name="adj" fmla="val 25000"/>
            <a:gd name="vf" fmla="val 115470"/>
          </a:avLst>
        </a:prstGeom>
        <a:pattFill prst="lgGrid">
          <a:fgClr>
            <a:srgbClr val="E8C869"/>
          </a:fgClr>
          <a:bgClr>
            <a:schemeClr val="bg1"/>
          </a:bgClr>
        </a:patt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4446BA1-1CB9-4347-8EBA-9FA8A7711E2D}">
      <dsp:nvSpPr>
        <dsp:cNvPr id="0" name=""/>
        <dsp:cNvSpPr/>
      </dsp:nvSpPr>
      <dsp:spPr>
        <a:xfrm>
          <a:off x="6147684" y="1477724"/>
          <a:ext cx="122306" cy="105594"/>
        </a:xfrm>
        <a:prstGeom prst="hexagon">
          <a:avLst>
            <a:gd name="adj" fmla="val 25000"/>
            <a:gd name="vf" fmla="val 115470"/>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71C8B2B-FB2F-C946-BB26-304FFE3772EA}">
      <dsp:nvSpPr>
        <dsp:cNvPr id="0" name=""/>
        <dsp:cNvSpPr/>
      </dsp:nvSpPr>
      <dsp:spPr>
        <a:xfrm>
          <a:off x="2706922" y="2958770"/>
          <a:ext cx="1050283" cy="901641"/>
        </a:xfrm>
        <a:prstGeom prst="hexagon">
          <a:avLst>
            <a:gd name="adj" fmla="val 25000"/>
            <a:gd name="vf" fmla="val 115470"/>
          </a:avLst>
        </a:prstGeom>
        <a:solidFill>
          <a:schemeClr val="accent1">
            <a:lumMod val="7500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1430" rIns="0" bIns="11430" numCol="1" spcCol="1270" anchor="ctr" anchorCtr="0">
          <a:noAutofit/>
        </a:bodyPr>
        <a:lstStyle/>
        <a:p>
          <a:pPr lvl="0" algn="ctr" defTabSz="400050">
            <a:lnSpc>
              <a:spcPct val="90000"/>
            </a:lnSpc>
            <a:spcBef>
              <a:spcPct val="0"/>
            </a:spcBef>
            <a:spcAft>
              <a:spcPct val="35000"/>
            </a:spcAft>
          </a:pPr>
          <a:r>
            <a:rPr lang="en-US" sz="900" kern="1200" dirty="0"/>
            <a:t>Research &amp; Development: </a:t>
          </a:r>
          <a:r>
            <a:rPr lang="en-US" sz="900" kern="1200" dirty="0" err="1"/>
            <a:t>Ervebo</a:t>
          </a:r>
          <a:endParaRPr lang="en-US" sz="900" kern="1200" dirty="0"/>
        </a:p>
      </dsp:txBody>
      <dsp:txXfrm>
        <a:off x="2869582" y="3098410"/>
        <a:ext cx="724963" cy="622361"/>
      </dsp:txXfrm>
    </dsp:sp>
    <dsp:sp modelId="{3819F06B-9A79-8640-A741-00E500F1ADD7}">
      <dsp:nvSpPr>
        <dsp:cNvPr id="0" name=""/>
        <dsp:cNvSpPr/>
      </dsp:nvSpPr>
      <dsp:spPr>
        <a:xfrm>
          <a:off x="2914649" y="3748583"/>
          <a:ext cx="122306" cy="105594"/>
        </a:xfrm>
        <a:prstGeom prst="hexagon">
          <a:avLst>
            <a:gd name="adj" fmla="val 25000"/>
            <a:gd name="vf" fmla="val 115470"/>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08AC59A-35B5-0542-8667-2757D2FD7A23}">
      <dsp:nvSpPr>
        <dsp:cNvPr id="0" name=""/>
        <dsp:cNvSpPr/>
      </dsp:nvSpPr>
      <dsp:spPr>
        <a:xfrm>
          <a:off x="1802889" y="3452452"/>
          <a:ext cx="1050283" cy="901641"/>
        </a:xfrm>
        <a:prstGeom prst="hexagon">
          <a:avLst>
            <a:gd name="adj" fmla="val 25000"/>
            <a:gd name="vf" fmla="val 115470"/>
          </a:avLst>
        </a:prstGeom>
        <a:pattFill prst="pct80">
          <a:fgClr>
            <a:srgbClr val="E8C869"/>
          </a:fgClr>
          <a:bgClr>
            <a:schemeClr val="bg1"/>
          </a:bgClr>
        </a:patt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6255DB9-A968-AD48-A250-A11F583B4286}">
      <dsp:nvSpPr>
        <dsp:cNvPr id="0" name=""/>
        <dsp:cNvSpPr/>
      </dsp:nvSpPr>
      <dsp:spPr>
        <a:xfrm>
          <a:off x="2719865" y="3847943"/>
          <a:ext cx="122306" cy="105594"/>
        </a:xfrm>
        <a:prstGeom prst="hexagon">
          <a:avLst>
            <a:gd name="adj" fmla="val 25000"/>
            <a:gd name="vf" fmla="val 115470"/>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316DADD-A134-E044-B6E6-2D3A172D11BD}">
      <dsp:nvSpPr>
        <dsp:cNvPr id="0" name=""/>
        <dsp:cNvSpPr/>
      </dsp:nvSpPr>
      <dsp:spPr>
        <a:xfrm>
          <a:off x="1146949" y="549234"/>
          <a:ext cx="5570547" cy="5570547"/>
        </a:xfrm>
        <a:prstGeom prst="blockArc">
          <a:avLst>
            <a:gd name="adj1" fmla="val 13800000"/>
            <a:gd name="adj2" fmla="val 16200000"/>
            <a:gd name="adj3" fmla="val 3057"/>
          </a:avLst>
        </a:prstGeom>
        <a:gradFill rotWithShape="0">
          <a:gsLst>
            <a:gs pos="0">
              <a:schemeClr val="accent6">
                <a:shade val="90000"/>
                <a:hueOff val="-381735"/>
                <a:satOff val="7617"/>
                <a:lumOff val="20678"/>
                <a:alphaOff val="0"/>
                <a:shade val="51000"/>
                <a:satMod val="130000"/>
              </a:schemeClr>
            </a:gs>
            <a:gs pos="80000">
              <a:schemeClr val="accent6">
                <a:shade val="90000"/>
                <a:hueOff val="-381735"/>
                <a:satOff val="7617"/>
                <a:lumOff val="20678"/>
                <a:alphaOff val="0"/>
                <a:shade val="93000"/>
                <a:satMod val="130000"/>
              </a:schemeClr>
            </a:gs>
            <a:gs pos="100000">
              <a:schemeClr val="accent6">
                <a:shade val="90000"/>
                <a:hueOff val="-381735"/>
                <a:satOff val="7617"/>
                <a:lumOff val="2067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34736A32-97EA-BE46-9357-29A06C31B5F0}">
      <dsp:nvSpPr>
        <dsp:cNvPr id="0" name=""/>
        <dsp:cNvSpPr/>
      </dsp:nvSpPr>
      <dsp:spPr>
        <a:xfrm>
          <a:off x="1146949" y="549234"/>
          <a:ext cx="5570547" cy="5570547"/>
        </a:xfrm>
        <a:prstGeom prst="blockArc">
          <a:avLst>
            <a:gd name="adj1" fmla="val 11400000"/>
            <a:gd name="adj2" fmla="val 13800000"/>
            <a:gd name="adj3" fmla="val 3057"/>
          </a:avLst>
        </a:prstGeom>
        <a:gradFill rotWithShape="0">
          <a:gsLst>
            <a:gs pos="0">
              <a:schemeClr val="accent6">
                <a:shade val="90000"/>
                <a:hueOff val="-334018"/>
                <a:satOff val="6665"/>
                <a:lumOff val="18093"/>
                <a:alphaOff val="0"/>
                <a:shade val="51000"/>
                <a:satMod val="130000"/>
              </a:schemeClr>
            </a:gs>
            <a:gs pos="80000">
              <a:schemeClr val="accent6">
                <a:shade val="90000"/>
                <a:hueOff val="-334018"/>
                <a:satOff val="6665"/>
                <a:lumOff val="18093"/>
                <a:alphaOff val="0"/>
                <a:shade val="93000"/>
                <a:satMod val="130000"/>
              </a:schemeClr>
            </a:gs>
            <a:gs pos="100000">
              <a:schemeClr val="accent6">
                <a:shade val="90000"/>
                <a:hueOff val="-334018"/>
                <a:satOff val="6665"/>
                <a:lumOff val="18093"/>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FC917CDE-50F3-4FF9-A9D3-6323F627155A}">
      <dsp:nvSpPr>
        <dsp:cNvPr id="0" name=""/>
        <dsp:cNvSpPr/>
      </dsp:nvSpPr>
      <dsp:spPr>
        <a:xfrm>
          <a:off x="1146949" y="549234"/>
          <a:ext cx="5570547" cy="5570547"/>
        </a:xfrm>
        <a:prstGeom prst="blockArc">
          <a:avLst>
            <a:gd name="adj1" fmla="val 9000000"/>
            <a:gd name="adj2" fmla="val 11400000"/>
            <a:gd name="adj3" fmla="val 3057"/>
          </a:avLst>
        </a:prstGeom>
        <a:solidFill>
          <a:srgbClr val="F36A2D"/>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17CF29D8-347A-4E4B-AA42-3CACCE081B72}">
      <dsp:nvSpPr>
        <dsp:cNvPr id="0" name=""/>
        <dsp:cNvSpPr/>
      </dsp:nvSpPr>
      <dsp:spPr>
        <a:xfrm>
          <a:off x="1146949" y="549234"/>
          <a:ext cx="5570547" cy="5570547"/>
        </a:xfrm>
        <a:prstGeom prst="blockArc">
          <a:avLst>
            <a:gd name="adj1" fmla="val 6600000"/>
            <a:gd name="adj2" fmla="val 9000000"/>
            <a:gd name="adj3" fmla="val 3057"/>
          </a:avLst>
        </a:prstGeom>
        <a:solidFill>
          <a:srgbClr val="F36A2D"/>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78BAE64F-9FD2-4CC0-A5EA-44B0BAE6D7CF}">
      <dsp:nvSpPr>
        <dsp:cNvPr id="0" name=""/>
        <dsp:cNvSpPr/>
      </dsp:nvSpPr>
      <dsp:spPr>
        <a:xfrm>
          <a:off x="1146949" y="549234"/>
          <a:ext cx="5570547" cy="5570547"/>
        </a:xfrm>
        <a:prstGeom prst="blockArc">
          <a:avLst>
            <a:gd name="adj1" fmla="val 4200000"/>
            <a:gd name="adj2" fmla="val 6600000"/>
            <a:gd name="adj3" fmla="val 3057"/>
          </a:avLst>
        </a:prstGeom>
        <a:solidFill>
          <a:srgbClr val="F36A2D"/>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88D0937C-A694-40EA-913E-E4F7B650656E}">
      <dsp:nvSpPr>
        <dsp:cNvPr id="0" name=""/>
        <dsp:cNvSpPr/>
      </dsp:nvSpPr>
      <dsp:spPr>
        <a:xfrm>
          <a:off x="1146949" y="549234"/>
          <a:ext cx="5570547" cy="5570547"/>
        </a:xfrm>
        <a:prstGeom prst="blockArc">
          <a:avLst>
            <a:gd name="adj1" fmla="val 1800000"/>
            <a:gd name="adj2" fmla="val 4200000"/>
            <a:gd name="adj3" fmla="val 3057"/>
          </a:avLst>
        </a:prstGeom>
        <a:solidFill>
          <a:srgbClr val="F36A2D"/>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D414BC4C-FFB8-5740-AED9-A602902239CD}">
      <dsp:nvSpPr>
        <dsp:cNvPr id="0" name=""/>
        <dsp:cNvSpPr/>
      </dsp:nvSpPr>
      <dsp:spPr>
        <a:xfrm>
          <a:off x="1146949" y="549234"/>
          <a:ext cx="5570547" cy="5570547"/>
        </a:xfrm>
        <a:prstGeom prst="blockArc">
          <a:avLst>
            <a:gd name="adj1" fmla="val 21000000"/>
            <a:gd name="adj2" fmla="val 1800000"/>
            <a:gd name="adj3" fmla="val 3057"/>
          </a:avLst>
        </a:prstGeom>
        <a:gradFill rotWithShape="0">
          <a:gsLst>
            <a:gs pos="0">
              <a:schemeClr val="accent6">
                <a:shade val="90000"/>
                <a:hueOff val="-95434"/>
                <a:satOff val="1904"/>
                <a:lumOff val="5170"/>
                <a:alphaOff val="0"/>
                <a:shade val="51000"/>
                <a:satMod val="130000"/>
              </a:schemeClr>
            </a:gs>
            <a:gs pos="80000">
              <a:schemeClr val="accent6">
                <a:shade val="90000"/>
                <a:hueOff val="-95434"/>
                <a:satOff val="1904"/>
                <a:lumOff val="5170"/>
                <a:alphaOff val="0"/>
                <a:shade val="93000"/>
                <a:satMod val="130000"/>
              </a:schemeClr>
            </a:gs>
            <a:gs pos="100000">
              <a:schemeClr val="accent6">
                <a:shade val="90000"/>
                <a:hueOff val="-95434"/>
                <a:satOff val="1904"/>
                <a:lumOff val="517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BA875A6D-6CB1-4B0A-93D2-542AA7F0D241}">
      <dsp:nvSpPr>
        <dsp:cNvPr id="0" name=""/>
        <dsp:cNvSpPr/>
      </dsp:nvSpPr>
      <dsp:spPr>
        <a:xfrm>
          <a:off x="1146949" y="549234"/>
          <a:ext cx="5570547" cy="5570547"/>
        </a:xfrm>
        <a:prstGeom prst="blockArc">
          <a:avLst>
            <a:gd name="adj1" fmla="val 18600000"/>
            <a:gd name="adj2" fmla="val 21000000"/>
            <a:gd name="adj3" fmla="val 3057"/>
          </a:avLst>
        </a:prstGeom>
        <a:solidFill>
          <a:srgbClr val="F36A2D"/>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43D578A1-E4D2-48AD-84AE-CA1B28F07EE4}">
      <dsp:nvSpPr>
        <dsp:cNvPr id="0" name=""/>
        <dsp:cNvSpPr/>
      </dsp:nvSpPr>
      <dsp:spPr>
        <a:xfrm>
          <a:off x="1146949" y="549234"/>
          <a:ext cx="5570547" cy="5570547"/>
        </a:xfrm>
        <a:prstGeom prst="blockArc">
          <a:avLst>
            <a:gd name="adj1" fmla="val 16200000"/>
            <a:gd name="adj2" fmla="val 18600000"/>
            <a:gd name="adj3" fmla="val 3057"/>
          </a:avLst>
        </a:prstGeom>
        <a:solidFill>
          <a:srgbClr val="F36A2D"/>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A25BBAA6-F1F5-42DA-A287-A77624BAECF2}">
      <dsp:nvSpPr>
        <dsp:cNvPr id="0" name=""/>
        <dsp:cNvSpPr/>
      </dsp:nvSpPr>
      <dsp:spPr>
        <a:xfrm>
          <a:off x="3087409" y="2489694"/>
          <a:ext cx="1689627" cy="1689627"/>
        </a:xfrm>
        <a:prstGeom prst="ellipse">
          <a:avLst/>
        </a:prstGeom>
        <a:solidFill>
          <a:srgbClr val="F36A2D"/>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3020" tIns="33020" rIns="33020" bIns="33020" numCol="1" spcCol="1270" anchor="ctr" anchorCtr="0">
          <a:noAutofit/>
        </a:bodyPr>
        <a:lstStyle/>
        <a:p>
          <a:pPr lvl="0" algn="ctr" defTabSz="1155700">
            <a:lnSpc>
              <a:spcPct val="90000"/>
            </a:lnSpc>
            <a:spcBef>
              <a:spcPct val="0"/>
            </a:spcBef>
            <a:spcAft>
              <a:spcPct val="35000"/>
            </a:spcAft>
          </a:pPr>
          <a:r>
            <a:rPr lang="fr-CH" sz="2600" kern="1200" dirty="0"/>
            <a:t>Data &amp; </a:t>
          </a:r>
          <a:r>
            <a:rPr lang="fr-CH" sz="2600" kern="1200" dirty="0" err="1"/>
            <a:t>Result</a:t>
          </a:r>
          <a:r>
            <a:rPr lang="fr-CH" sz="2600" kern="1200" dirty="0"/>
            <a:t> Sharing</a:t>
          </a:r>
        </a:p>
      </dsp:txBody>
      <dsp:txXfrm>
        <a:off x="3334849" y="2737134"/>
        <a:ext cx="1194747" cy="1194747"/>
      </dsp:txXfrm>
    </dsp:sp>
    <dsp:sp modelId="{B6C1176C-6846-45DA-A1AF-F9884151E305}">
      <dsp:nvSpPr>
        <dsp:cNvPr id="0" name=""/>
        <dsp:cNvSpPr/>
      </dsp:nvSpPr>
      <dsp:spPr>
        <a:xfrm>
          <a:off x="3261539" y="443"/>
          <a:ext cx="1341367" cy="1182738"/>
        </a:xfrm>
        <a:prstGeom prst="ellipse">
          <a:avLst/>
        </a:prstGeom>
        <a:solidFill>
          <a:srgbClr val="A21A44"/>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200" kern="1200" noProof="0" dirty="0"/>
            <a:t>Data  Protec-</a:t>
          </a:r>
          <a:r>
            <a:rPr lang="en-US" sz="1200" kern="1200" noProof="0" dirty="0" err="1"/>
            <a:t>tion</a:t>
          </a:r>
          <a:endParaRPr lang="en-US" sz="1200" kern="1200" noProof="0" dirty="0"/>
        </a:p>
      </dsp:txBody>
      <dsp:txXfrm>
        <a:off x="3457978" y="173651"/>
        <a:ext cx="948489" cy="836322"/>
      </dsp:txXfrm>
    </dsp:sp>
    <dsp:sp modelId="{1F6621F5-D3D1-4B30-A20A-1C1972AB2969}">
      <dsp:nvSpPr>
        <dsp:cNvPr id="0" name=""/>
        <dsp:cNvSpPr/>
      </dsp:nvSpPr>
      <dsp:spPr>
        <a:xfrm>
          <a:off x="5103823" y="642112"/>
          <a:ext cx="1182738" cy="1182738"/>
        </a:xfrm>
        <a:prstGeom prst="ellipse">
          <a:avLst/>
        </a:prstGeom>
        <a:solidFill>
          <a:srgbClr val="EF3F2C"/>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fr-CH" sz="1200" kern="1200" dirty="0" err="1"/>
            <a:t>Accuracy</a:t>
          </a:r>
          <a:r>
            <a:rPr lang="fr-CH" sz="1200" kern="1200" dirty="0"/>
            <a:t> of Data</a:t>
          </a:r>
        </a:p>
      </dsp:txBody>
      <dsp:txXfrm>
        <a:off x="5277031" y="815320"/>
        <a:ext cx="836322" cy="836322"/>
      </dsp:txXfrm>
    </dsp:sp>
    <dsp:sp modelId="{76272D1E-6CBD-E74E-A049-9883A9A8C1A4}">
      <dsp:nvSpPr>
        <dsp:cNvPr id="0" name=""/>
        <dsp:cNvSpPr/>
      </dsp:nvSpPr>
      <dsp:spPr>
        <a:xfrm>
          <a:off x="6041880" y="2266874"/>
          <a:ext cx="1182738" cy="1182738"/>
        </a:xfrm>
        <a:prstGeom prst="ellipse">
          <a:avLst/>
        </a:prstGeom>
        <a:solidFill>
          <a:srgbClr val="FCC511"/>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a:t>Political and Cultural Issues</a:t>
          </a:r>
        </a:p>
      </dsp:txBody>
      <dsp:txXfrm>
        <a:off x="6215088" y="2440082"/>
        <a:ext cx="836322" cy="836322"/>
      </dsp:txXfrm>
    </dsp:sp>
    <dsp:sp modelId="{A012050B-CFEA-48F4-824D-B83E63B51846}">
      <dsp:nvSpPr>
        <dsp:cNvPr id="0" name=""/>
        <dsp:cNvSpPr/>
      </dsp:nvSpPr>
      <dsp:spPr>
        <a:xfrm>
          <a:off x="5661188" y="4077673"/>
          <a:ext cx="1292556" cy="1256364"/>
        </a:xfrm>
        <a:prstGeom prst="ellipse">
          <a:avLst/>
        </a:prstGeom>
        <a:solidFill>
          <a:srgbClr val="4AA145"/>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200" kern="1200" noProof="0" dirty="0" err="1"/>
            <a:t>Intellec-tual</a:t>
          </a:r>
          <a:r>
            <a:rPr lang="en-US" sz="1200" kern="1200" noProof="0" dirty="0"/>
            <a:t> Property</a:t>
          </a:r>
        </a:p>
      </dsp:txBody>
      <dsp:txXfrm>
        <a:off x="5850478" y="4261663"/>
        <a:ext cx="913976" cy="888384"/>
      </dsp:txXfrm>
    </dsp:sp>
    <dsp:sp modelId="{CFD0F28D-F1AE-4BB1-9993-C26515CC4590}">
      <dsp:nvSpPr>
        <dsp:cNvPr id="0" name=""/>
        <dsp:cNvSpPr/>
      </dsp:nvSpPr>
      <dsp:spPr>
        <a:xfrm>
          <a:off x="4278910" y="5320429"/>
          <a:ext cx="1182738" cy="1182738"/>
        </a:xfrm>
        <a:prstGeom prst="ellipse">
          <a:avLst/>
        </a:prstGeom>
        <a:solidFill>
          <a:srgbClr val="1E97D5"/>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200" kern="1200" noProof="0" dirty="0"/>
            <a:t>Personal </a:t>
          </a:r>
          <a:r>
            <a:rPr lang="en-US" sz="1200" kern="1200" noProof="0" dirty="0" err="1"/>
            <a:t>motiva-tions</a:t>
          </a:r>
          <a:endParaRPr lang="en-US" sz="1200" kern="1200" noProof="0" dirty="0"/>
        </a:p>
      </dsp:txBody>
      <dsp:txXfrm>
        <a:off x="4452118" y="5493637"/>
        <a:ext cx="836322" cy="836322"/>
      </dsp:txXfrm>
    </dsp:sp>
    <dsp:sp modelId="{94E09D8C-8130-44B4-8D53-FBE730708931}">
      <dsp:nvSpPr>
        <dsp:cNvPr id="0" name=""/>
        <dsp:cNvSpPr/>
      </dsp:nvSpPr>
      <dsp:spPr>
        <a:xfrm>
          <a:off x="2402796" y="5320429"/>
          <a:ext cx="1182738" cy="1182738"/>
        </a:xfrm>
        <a:prstGeom prst="ellipse">
          <a:avLst/>
        </a:prstGeom>
        <a:solidFill>
          <a:srgbClr val="146A9F"/>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fr-CH" sz="1200" kern="1200" dirty="0"/>
            <a:t>Poor </a:t>
          </a:r>
          <a:r>
            <a:rPr lang="fr-CH" sz="1200" kern="1200" dirty="0" err="1"/>
            <a:t>systems</a:t>
          </a:r>
          <a:r>
            <a:rPr lang="fr-CH" sz="1200" kern="1200" dirty="0"/>
            <a:t> for sharing </a:t>
          </a:r>
        </a:p>
      </dsp:txBody>
      <dsp:txXfrm>
        <a:off x="2576004" y="5493637"/>
        <a:ext cx="836322" cy="836322"/>
      </dsp:txXfrm>
    </dsp:sp>
    <dsp:sp modelId="{1DD2751B-0774-45D4-B268-C0F3BA1D11EA}">
      <dsp:nvSpPr>
        <dsp:cNvPr id="0" name=""/>
        <dsp:cNvSpPr/>
      </dsp:nvSpPr>
      <dsp:spPr>
        <a:xfrm>
          <a:off x="965609" y="4114486"/>
          <a:ext cx="1182738" cy="1182738"/>
        </a:xfrm>
        <a:prstGeom prst="ellipse">
          <a:avLst/>
        </a:prstGeom>
        <a:solidFill>
          <a:srgbClr val="14496C"/>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200" kern="1200" noProof="0" dirty="0"/>
            <a:t>Open access public-cations</a:t>
          </a:r>
        </a:p>
      </dsp:txBody>
      <dsp:txXfrm>
        <a:off x="1138817" y="4287694"/>
        <a:ext cx="836322" cy="836322"/>
      </dsp:txXfrm>
    </dsp:sp>
    <dsp:sp modelId="{BB6869CA-EB1F-5140-959E-95DA7A87C373}">
      <dsp:nvSpPr>
        <dsp:cNvPr id="0" name=""/>
        <dsp:cNvSpPr/>
      </dsp:nvSpPr>
      <dsp:spPr>
        <a:xfrm>
          <a:off x="639826" y="2266874"/>
          <a:ext cx="1182738" cy="1182738"/>
        </a:xfrm>
        <a:prstGeom prst="ellipse">
          <a:avLst/>
        </a:prstGeom>
        <a:solidFill>
          <a:srgbClr val="7030A0"/>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a:t>Genome Data Sharing</a:t>
          </a:r>
        </a:p>
      </dsp:txBody>
      <dsp:txXfrm>
        <a:off x="813034" y="2440082"/>
        <a:ext cx="836322" cy="836322"/>
      </dsp:txXfrm>
    </dsp:sp>
    <dsp:sp modelId="{C5135D41-BC82-4544-B3D9-F1FCF7FAE0C0}">
      <dsp:nvSpPr>
        <dsp:cNvPr id="0" name=""/>
        <dsp:cNvSpPr/>
      </dsp:nvSpPr>
      <dsp:spPr>
        <a:xfrm>
          <a:off x="1577883" y="642112"/>
          <a:ext cx="1182738" cy="1182738"/>
        </a:xfrm>
        <a:prstGeom prst="ellipse">
          <a:avLst/>
        </a:prstGeom>
        <a:solidFill>
          <a:schemeClr val="accent2">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a:t>Lack of time</a:t>
          </a:r>
        </a:p>
      </dsp:txBody>
      <dsp:txXfrm>
        <a:off x="1751091" y="815320"/>
        <a:ext cx="836322" cy="836322"/>
      </dsp:txXfrm>
    </dsp:sp>
  </dsp:spTree>
</dsp:drawing>
</file>

<file path=ppt/diagrams/layout1.xml><?xml version="1.0" encoding="utf-8"?>
<dgm:layoutDef xmlns:dgm="http://schemas.openxmlformats.org/drawingml/2006/diagram" xmlns:a="http://schemas.openxmlformats.org/drawingml/2006/main" uniqueId="urn:microsoft.com/office/officeart/2008/layout/HexagonCluster">
  <dgm:title val=""/>
  <dgm:desc val=""/>
  <dgm:catLst>
    <dgm:cat type="picture" pri="21000"/>
    <dgm:cat type="relationship" pri="3200"/>
    <dgm:cat type="pictureconvert" pri="21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tyleData>
  <dgm:clr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clrData>
  <dgm:layoutNode name="Name0">
    <dgm:varLst>
      <dgm:chMax val="21"/>
      <dgm:chPref val="21"/>
    </dgm:varLst>
    <dgm:shape xmlns:r="http://schemas.openxmlformats.org/officeDocument/2006/relationships" r:blip="">
      <dgm:adjLst/>
    </dgm:shape>
    <dgm:choose name="Name1">
      <dgm:if name="Name2" axis="ch" ptType="node" func="cnt" op="equ" val="1">
        <dgm:alg type="composite">
          <dgm:param type="ar" val="1.3871"/>
        </dgm:alg>
        <dgm:constrLst>
          <dgm:constr type="primFontSz" for="des" ptType="node" op="equ" val="65"/>
          <dgm:constr type="l" for="ch" forName="text1" refType="w" fact="0.4525"/>
          <dgm:constr type="t" for="ch" forName="text1" refType="h" fact="0.346"/>
          <dgm:constr type="w" for="ch" forName="text1" refType="w" fact="0.5475"/>
          <dgm:constr type="h" for="ch" forName="text1" refType="h" fact="0.654"/>
          <dgm:constr type="l" for="ch" forName="textaccent1" refType="w" fact="0.4652"/>
          <dgm:constr type="t" for="ch" forName="textaccent1" refType="h" fact="0.6348"/>
          <dgm:constr type="w" for="ch" forName="textaccent1" refType="w" fact="0.0639"/>
          <dgm:constr type="h" for="ch" forName="textaccent1" refType="h" fact="0.0765"/>
          <dgm:constr type="l" for="ch" forName="image1" refType="w" fact="0"/>
          <dgm:constr type="t" for="ch" forName="image1" refType="h" fact="0"/>
          <dgm:constr type="w" for="ch" forName="image1" refType="w" fact="0.5468"/>
          <dgm:constr type="h" for="ch" forName="image1" refType="h" fact="0.6538"/>
          <dgm:constr type="l" for="ch" forName="imageaccent1" refType="w" fact="0.3702"/>
          <dgm:constr type="t" for="ch" forName="imageaccent1" refType="h" fact="0.5633"/>
          <dgm:constr type="w" for="ch" forName="imageaccent1" refType="w" fact="0.0639"/>
          <dgm:constr type="h" for="ch" forName="imageaccent1" refType="h" fact="0.0765"/>
        </dgm:constrLst>
      </dgm:if>
      <dgm:if name="Name3" axis="ch" ptType="node" func="cnt" op="equ" val="2">
        <dgm:alg type="composite">
          <dgm:param type="ar" val="2.6443"/>
        </dgm:alg>
        <dgm:constrLst>
          <dgm:constr type="primFontSz" for="des" ptType="node" op="equ" val="65"/>
          <dgm:constr type="l" for="ch" forName="text1" refType="w" fact="0.2383"/>
          <dgm:constr type="t" for="ch" forName="text1" refType="h" fact="0.3501"/>
          <dgm:constr type="w" for="ch" forName="text1" refType="w" fact="0.285"/>
          <dgm:constr type="h" for="ch" forName="text1" refType="h" fact="0.6499"/>
          <dgm:constr type="l" for="ch" forName="textaccent1" refType="w" fact="0.2472"/>
          <dgm:constr type="t" for="ch" forName="textaccent1" refType="h" fact="0.6371"/>
          <dgm:constr type="w" for="ch" forName="textaccent1" refType="w" fact="0.0333"/>
          <dgm:constr type="h" for="ch" forName="textaccent1" refType="h" fact="0.076"/>
          <dgm:constr type="l" for="ch" forName="image1" refType="w" fact="0"/>
          <dgm:constr type="t" for="ch" forName="image1" refType="h" fact="0"/>
          <dgm:constr type="w" for="ch" forName="image1" refType="w" fact="0.285"/>
          <dgm:constr type="h" for="ch" forName="image1" refType="h" fact="0.6499"/>
          <dgm:constr type="l" for="ch" forName="imageaccent1" refType="w" fact="0.1942"/>
          <dgm:constr type="t" for="ch" forName="imageaccent1" refType="h" fact="0.5602"/>
          <dgm:constr type="w" for="ch" forName="imageaccent1" refType="w" fact="0.0333"/>
          <dgm:constr type="h" for="ch" forName="imageaccent1" refType="h" fact="0.076"/>
          <dgm:constr type="l" for="ch" forName="text2" refType="w" fact="0.4767"/>
          <dgm:constr type="t" for="ch" forName="text2" refType="h" fact="0"/>
          <dgm:constr type="w" for="ch" forName="text2" refType="w" fact="0.285"/>
          <dgm:constr type="h" for="ch" forName="text2" refType="h" fact="0.6499"/>
          <dgm:constr type="l" for="ch" forName="textaccent2" refType="w" fact="0.6709"/>
          <dgm:constr type="t" for="ch" forName="textaccent2" refType="h" fact="0.5602"/>
          <dgm:constr type="w" for="ch" forName="textaccent2" refType="w" fact="0.0333"/>
          <dgm:constr type="h" for="ch" forName="textaccent2" refType="h" fact="0.076"/>
          <dgm:constr type="l" for="ch" forName="image2" refType="w" fact="0.715"/>
          <dgm:constr type="t" for="ch" forName="image2" refType="h" fact="0.3501"/>
          <dgm:constr type="w" for="ch" forName="image2" refType="w" fact="0.285"/>
          <dgm:constr type="h" for="ch" forName="image2" refType="h" fact="0.6499"/>
          <dgm:constr type="l" for="ch" forName="imageaccent2" refType="w" fact="0.7239"/>
          <dgm:constr type="t" for="ch" forName="imageaccent2" refType="h" fact="0.6371"/>
          <dgm:constr type="w" for="ch" forName="imageaccent2" refType="w" fact="0.0333"/>
          <dgm:constr type="h" for="ch" forName="imageaccent2" refType="h" fact="0.076"/>
        </dgm:constrLst>
      </dgm:if>
      <dgm:if name="Name4" axis="ch" ptType="node" func="cnt" op="equ" val="3">
        <dgm:alg type="composite">
          <dgm:param type="ar" val="1.5623"/>
        </dgm:alg>
        <dgm:constrLst>
          <dgm:constr type="primFontSz" for="des" ptType="node" op="equ" val="65"/>
          <dgm:constr type="l" for="ch" forName="text1" refType="w" fact="0.2402"/>
          <dgm:constr type="t" for="ch" forName="text1" refType="h" fact="0.6215"/>
          <dgm:constr type="w" for="ch" forName="text1" refType="w" fact="0.281"/>
          <dgm:constr type="h" for="ch" forName="text1" refType="h" fact="0.3785"/>
          <dgm:constr type="l" for="ch" forName="textaccent1" refType="w" fact="0.2475"/>
          <dgm:constr type="t" for="ch" forName="textaccent1" refType="h" fact="0.7886"/>
          <dgm:constr type="w" for="ch" forName="textaccent1" refType="w" fact="0.0329"/>
          <dgm:constr type="h" for="ch" forName="textaccent1" refType="h" fact="0.0443"/>
          <dgm:constr type="l" for="ch" forName="image1" refType="w" fact="0"/>
          <dgm:constr type="t" for="ch" forName="image1" refType="h" fact="0.4182"/>
          <dgm:constr type="w" for="ch" forName="image1" refType="w" fact="0.281"/>
          <dgm:constr type="h" for="ch" forName="image1" refType="h" fact="0.3785"/>
          <dgm:constr type="l" for="ch" forName="imageaccent1" refType="w" fact="0.1913"/>
          <dgm:constr type="t" for="ch" forName="imageaccent1" refType="h" fact="0.7467"/>
          <dgm:constr type="w" for="ch" forName="imageaccent1" refType="w" fact="0.0329"/>
          <dgm:constr type="h" for="ch" forName="imageaccent1" refType="h" fact="0.0443"/>
          <dgm:constr type="l" for="ch" forName="text2" refType="w" fact="0.4796"/>
          <dgm:constr type="t" for="ch" forName="text2" refType="h" fact="0.4137"/>
          <dgm:constr type="w" for="ch" forName="text2" refType="w" fact="0.281"/>
          <dgm:constr type="h" for="ch" forName="text2" refType="h" fact="0.3785"/>
          <dgm:constr type="l" for="ch" forName="textaccent2" refType="w" fact="0.6717"/>
          <dgm:constr type="t" for="ch" forName="textaccent2" refType="h" fact="0.7418"/>
          <dgm:constr type="w" for="ch" forName="textaccent2" refType="w" fact="0.0329"/>
          <dgm:constr type="h" for="ch" forName="textaccent2" refType="h" fact="0.0443"/>
          <dgm:constr type="l" for="ch" forName="image2" refType="w" fact="0.719"/>
          <dgm:constr type="t" for="ch" forName="image2" refType="h" fact="0.6215"/>
          <dgm:constr type="w" for="ch" forName="image2" refType="w" fact="0.281"/>
          <dgm:constr type="h" for="ch" forName="image2" refType="h" fact="0.3785"/>
          <dgm:constr type="l" for="ch" forName="imageaccent2" refType="w" fact="0.7263"/>
          <dgm:constr type="t" for="ch" forName="imageaccent2" refType="h" fact="0.7886"/>
          <dgm:constr type="w" for="ch" forName="imageaccent2" refType="w" fact="0.0329"/>
          <dgm:constr type="h" for="ch" forName="imageaccent2" refType="h" fact="0.0443"/>
          <dgm:constr type="l" for="ch" forName="text3" refType="w" fact="0.2402"/>
          <dgm:constr type="t" for="ch" forName="text3" refType="h" fact="0.2068"/>
          <dgm:constr type="w" for="ch" forName="text3" refType="w" fact="0.281"/>
          <dgm:constr type="h" for="ch" forName="text3" refType="h" fact="0.3785"/>
          <dgm:constr type="l" for="ch" forName="textaccent3" refType="w" fact="0.4307"/>
          <dgm:constr type="t" for="ch" forName="textaccent3" refType="h" fact="0.215"/>
          <dgm:constr type="w" for="ch" forName="textaccent3" refType="w" fact="0.0329"/>
          <dgm:constr type="h" for="ch" forName="textaccent3" refType="h" fact="0.0443"/>
          <dgm:constr type="l" for="ch" forName="image3" refType="w" fact="0.4796"/>
          <dgm:constr type="t" for="ch" forName="image3" refType="h" fact="0"/>
          <dgm:constr type="w" for="ch" forName="image3" refType="w" fact="0.281"/>
          <dgm:constr type="h" for="ch" forName="image3" refType="h" fact="0.3785"/>
          <dgm:constr type="l" for="ch" forName="imageaccent3" refType="w" fact="0.4879"/>
          <dgm:constr type="t" for="ch" forName="imageaccent3" refType="h" fact="0.1662"/>
          <dgm:constr type="w" for="ch" forName="imageaccent3" refType="w" fact="0.0329"/>
          <dgm:constr type="h" for="ch" forName="imageaccent3" refType="h" fact="0.0443"/>
        </dgm:constrLst>
      </dgm:if>
      <dgm:if name="Name5" axis="ch" ptType="node" func="cnt" op="equ" val="4">
        <dgm:alg type="composite">
          <dgm:param type="ar" val="1.943"/>
        </dgm:alg>
        <dgm:constrLst>
          <dgm:constr type="primFontSz" for="des" ptType="node" op="equ" val="65"/>
          <dgm:constr type="l" for="ch" forName="image2" refType="w" fact="0.5787"/>
          <dgm:constr type="t" for="ch" forName="image2" refType="h" fact="0.6208"/>
          <dgm:constr type="w" for="ch" forName="image2" refType="w" fact="0.227"/>
          <dgm:constr type="h" for="ch" forName="image2" refType="h" fact="0.3786"/>
          <dgm:constr type="l" for="ch" forName="text4" refType="w" fact="0.5787"/>
          <dgm:constr type="t" for="ch" forName="text4" refType="h" fact="0.2081"/>
          <dgm:constr type="w" for="ch" forName="text4" refType="w" fact="0.227"/>
          <dgm:constr type="h" for="ch" forName="text4" refType="h" fact="0.3786"/>
          <dgm:constr type="l" for="ch" forName="text2" refType="w" fact="0.3852"/>
          <dgm:constr type="t" for="ch" forName="text2" refType="h" fact="0.4127"/>
          <dgm:constr type="w" for="ch" forName="text2" refType="w" fact="0.227"/>
          <dgm:constr type="h" for="ch" forName="text2" refType="h" fact="0.3786"/>
          <dgm:constr type="l" for="ch" forName="image3" refType="w" fact="0.3852"/>
          <dgm:constr type="t" for="ch" forName="image3" refType="h" fact="0"/>
          <dgm:constr type="w" for="ch" forName="image3" refType="w" fact="0.227"/>
          <dgm:constr type="h" for="ch" forName="image3" refType="h" fact="0.3786"/>
          <dgm:constr type="l" for="ch" forName="text1" refType="w" fact="0.1927"/>
          <dgm:constr type="t" for="ch" forName="text1" refType="h" fact="0.6214"/>
          <dgm:constr type="w" for="ch" forName="text1" refType="w" fact="0.227"/>
          <dgm:constr type="h" for="ch" forName="text1" refType="h" fact="0.3786"/>
          <dgm:constr type="l" for="ch" forName="textaccent1" refType="w" fact="0.1998"/>
          <dgm:constr type="t" for="ch" forName="textaccent1" refType="h" fact="0.7887"/>
          <dgm:constr type="w" for="ch" forName="textaccent1" refType="w" fact="0.0265"/>
          <dgm:constr type="h" for="ch" forName="textaccent1" refType="h" fact="0.0444"/>
          <dgm:constr type="l" for="ch" forName="image1" refType="w" fact="0"/>
          <dgm:constr type="t" for="ch" forName="image1" refType="h" fact="0.4156"/>
          <dgm:constr type="w" for="ch" forName="image1" refType="w" fact="0.227"/>
          <dgm:constr type="h" for="ch" forName="image1" refType="h" fact="0.3786"/>
          <dgm:constr type="l" for="ch" forName="imageaccent1" refType="w" fact="0.1537"/>
          <dgm:constr type="t" for="ch" forName="imageaccent1" refType="h" fact="0.7417"/>
          <dgm:constr type="w" for="ch" forName="imageaccent1" refType="w" fact="0.0265"/>
          <dgm:constr type="h" for="ch" forName="imageaccent1" refType="h" fact="0.0444"/>
          <dgm:constr type="l" for="ch" forName="textaccent2" refType="w" fact="0.5407"/>
          <dgm:constr type="t" for="ch" forName="textaccent2" refType="h" fact="0.7384"/>
          <dgm:constr type="w" for="ch" forName="textaccent2" refType="w" fact="0.0265"/>
          <dgm:constr type="h" for="ch" forName="textaccent2" refType="h" fact="0.0444"/>
          <dgm:constr type="l" for="ch" forName="imageaccent2" refType="w" fact="0.5839"/>
          <dgm:constr type="t" for="ch" forName="imageaccent2" refType="h" fact="0.7904"/>
          <dgm:constr type="w" for="ch" forName="imageaccent2" refType="w" fact="0.0265"/>
          <dgm:constr type="h" for="ch" forName="imageaccent2" refType="h" fact="0.0444"/>
          <dgm:constr type="l" for="ch" forName="text3" refType="w" fact="0.1927"/>
          <dgm:constr type="t" for="ch" forName="text3" refType="h" fact="0.2087"/>
          <dgm:constr type="w" for="ch" forName="text3" refType="w" fact="0.227"/>
          <dgm:constr type="h" for="ch" forName="text3" refType="h" fact="0.3786"/>
          <dgm:constr type="l" for="ch" forName="textaccent3" refType="w" fact="0.3472"/>
          <dgm:constr type="t" for="ch" forName="textaccent3" refType="h" fact="0.2165"/>
          <dgm:constr type="w" for="ch" forName="textaccent3" refType="w" fact="0.0265"/>
          <dgm:constr type="h" for="ch" forName="textaccent3" refType="h" fact="0.0444"/>
          <dgm:constr type="l" for="ch" forName="imageaccent3" refType="w" fact="0.3904"/>
          <dgm:constr type="t" for="ch" forName="imageaccent3" refType="h" fact="0.1678"/>
          <dgm:constr type="w" for="ch" forName="imageaccent3" refType="w" fact="0.0265"/>
          <dgm:constr type="h" for="ch" forName="imageaccent3" refType="h" fact="0.0444"/>
          <dgm:constr type="l" for="ch" forName="textaccent4" refType="w" fact="0.7739"/>
          <dgm:constr type="t" for="ch" forName="textaccent4" refType="h" fact="0.3752"/>
          <dgm:constr type="w" for="ch" forName="textaccent4" refType="w" fact="0.0265"/>
          <dgm:constr type="h" for="ch" forName="textaccent4" refType="h" fact="0.0444"/>
          <dgm:constr type="l" for="ch" forName="image4" refType="w" fact="0.773"/>
          <dgm:constr type="t" for="ch" forName="image4" refType="h" fact="0.4162"/>
          <dgm:constr type="w" for="ch" forName="image4" refType="w" fact="0.227"/>
          <dgm:constr type="h" for="ch" forName="image4" refType="h" fact="0.3786"/>
          <dgm:constr type="l" for="ch" forName="imageaccent4" refType="w" fact="0.8188"/>
          <dgm:constr type="t" for="ch" forName="imageaccent4" refType="h" fact="0.4229"/>
          <dgm:constr type="w" for="ch" forName="imageaccent4" refType="w" fact="0.0265"/>
          <dgm:constr type="h" for="ch" forName="imageaccent4" refType="h" fact="0.0444"/>
        </dgm:constrLst>
      </dgm:if>
      <dgm:if name="Name6" axis="ch" ptType="node" func="cnt" op="equ" val="5">
        <dgm:alg type="composite">
          <dgm:param type="ar" val="2.3203"/>
        </dgm:alg>
        <dgm:constrLst>
          <dgm:constr type="primFontSz" for="des" ptType="node" op="equ" val="65"/>
          <dgm:constr type="l" for="ch" forName="image4" refType="w" fact="0.6491"/>
          <dgm:constr type="t" for="ch" forName="image4" refType="h" fact="0.4193"/>
          <dgm:constr type="w" for="ch" forName="image4" refType="w" fact="0.1886"/>
          <dgm:constr type="h" for="ch" forName="image4" refType="h" fact="0.3757"/>
          <dgm:constr type="l" for="ch" forName="text5" refType="w" fact="0.6491"/>
          <dgm:constr type="t" for="ch" forName="text5" refType="h" fact="0.004"/>
          <dgm:constr type="w" for="ch" forName="text5" refType="w" fact="0.1886"/>
          <dgm:constr type="h" for="ch" forName="text5" refType="h" fact="0.3757"/>
          <dgm:constr type="l" for="ch" forName="image5" refType="w" fact="0.8114"/>
          <dgm:constr type="t" for="ch" forName="image5" refType="h" fact="0.2136"/>
          <dgm:constr type="w" for="ch" forName="image5" refType="w" fact="0.1886"/>
          <dgm:constr type="h" for="ch" forName="image5" refType="h" fact="0.3757"/>
          <dgm:constr type="l" for="ch" forName="image2" refType="w" fact="0.4868"/>
          <dgm:constr type="t" for="ch" forName="image2" refType="h" fact="0.6235"/>
          <dgm:constr type="w" for="ch" forName="image2" refType="w" fact="0.1886"/>
          <dgm:constr type="h" for="ch" forName="image2" refType="h" fact="0.3757"/>
          <dgm:constr type="l" for="ch" forName="text4" refType="w" fact="0.4868"/>
          <dgm:constr type="t" for="ch" forName="text4" refType="h" fact="0.2081"/>
          <dgm:constr type="w" for="ch" forName="text4" refType="w" fact="0.1886"/>
          <dgm:constr type="h" for="ch" forName="text4" refType="h" fact="0.3757"/>
          <dgm:constr type="l" for="ch" forName="text2" refType="w" fact="0.3246"/>
          <dgm:constr type="t" for="ch" forName="text2" refType="h" fact="0.4154"/>
          <dgm:constr type="w" for="ch" forName="text2" refType="w" fact="0.1886"/>
          <dgm:constr type="h" for="ch" forName="text2" refType="h" fact="0.3757"/>
          <dgm:constr type="l" for="ch" forName="image3" refType="w" fact="0.3246"/>
          <dgm:constr type="t" for="ch" forName="image3" refType="h" fact="0"/>
          <dgm:constr type="w" for="ch" forName="image3" refType="w" fact="0.1886"/>
          <dgm:constr type="h" for="ch" forName="image3" refType="h" fact="0.3757"/>
          <dgm:constr type="l" for="ch" forName="text1" refType="w" fact="0.1623"/>
          <dgm:constr type="t" for="ch" forName="text1" refType="h" fact="0.6243"/>
          <dgm:constr type="w" for="ch" forName="text1" refType="w" fact="0.1886"/>
          <dgm:constr type="h" for="ch" forName="text1" refType="h" fact="0.3757"/>
          <dgm:constr type="l" for="ch" forName="text3" refType="w" fact="0.1623"/>
          <dgm:constr type="t" for="ch" forName="text3" refType="h" fact="0.2089"/>
          <dgm:constr type="w" for="ch" forName="text3" refType="w" fact="0.1886"/>
          <dgm:constr type="h" for="ch" forName="text3" refType="h" fact="0.3757"/>
          <dgm:constr type="l" for="ch" forName="textaccent1" refType="w" fact="0.1668"/>
          <dgm:constr type="t" for="ch" forName="textaccent1" refType="h" fact="0.7923"/>
          <dgm:constr type="w" for="ch" forName="textaccent1" refType="w" fact="0.022"/>
          <dgm:constr type="h" for="ch" forName="textaccent1" refType="h" fact="0.044"/>
          <dgm:constr type="l" for="ch" forName="image1" refType="w" fact="0"/>
          <dgm:constr type="t" for="ch" forName="image1" refType="h" fact="0.4166"/>
          <dgm:constr type="w" for="ch" forName="image1" refType="w" fact="0.1886"/>
          <dgm:constr type="h" for="ch" forName="image1" refType="h" fact="0.3757"/>
          <dgm:constr type="l" for="ch" forName="imageaccent1" refType="w" fact="0.1292"/>
          <dgm:constr type="t" for="ch" forName="imageaccent1" refType="h" fact="0.7424"/>
          <dgm:constr type="w" for="ch" forName="imageaccent1" refType="w" fact="0.022"/>
          <dgm:constr type="h" for="ch" forName="imageaccent1" refType="h" fact="0.044"/>
          <dgm:constr type="l" for="ch" forName="textaccent2" refType="w" fact="0.4544"/>
          <dgm:constr type="t" for="ch" forName="textaccent2" refType="h" fact="0.7404"/>
          <dgm:constr type="w" for="ch" forName="textaccent2" refType="w" fact="0.022"/>
          <dgm:constr type="h" for="ch" forName="textaccent2" refType="h" fact="0.044"/>
          <dgm:constr type="l" for="ch" forName="imageaccent2" refType="w" fact="0.4914"/>
          <dgm:constr type="t" for="ch" forName="imageaccent2" refType="h" fact="0.7907"/>
          <dgm:constr type="w" for="ch" forName="imageaccent2" refType="w" fact="0.022"/>
          <dgm:constr type="h" for="ch" forName="imageaccent2" refType="h" fact="0.044"/>
          <dgm:constr type="l" for="ch" forName="textaccent3" refType="w" fact="0.2915"/>
          <dgm:constr type="t" for="ch" forName="textaccent3" refType="h" fact="0.216"/>
          <dgm:constr type="w" for="ch" forName="textaccent3" refType="w" fact="0.022"/>
          <dgm:constr type="h" for="ch" forName="textaccent3" refType="h" fact="0.044"/>
          <dgm:constr type="l" for="ch" forName="imageaccent3" refType="w" fact="0.3299"/>
          <dgm:constr type="t" for="ch" forName="imageaccent3" refType="h" fact="0.1665"/>
          <dgm:constr type="w" for="ch" forName="imageaccent3" refType="w" fact="0.022"/>
          <dgm:constr type="h" for="ch" forName="imageaccent3" refType="h" fact="0.044"/>
          <dgm:constr type="l" for="ch" forName="textaccent4" refType="w" fact="0.65"/>
          <dgm:constr type="t" for="ch" forName="textaccent4" refType="h" fact="0.3746"/>
          <dgm:constr type="w" for="ch" forName="textaccent4" refType="w" fact="0.022"/>
          <dgm:constr type="h" for="ch" forName="textaccent4" refType="h" fact="0.044"/>
          <dgm:constr type="l" for="ch" forName="imageaccent4" refType="w" fact="0.6859"/>
          <dgm:constr type="t" for="ch" forName="imageaccent4" refType="h" fact="0.4261"/>
          <dgm:constr type="w" for="ch" forName="imageaccent4" refType="w" fact="0.022"/>
          <dgm:constr type="h" for="ch" forName="imageaccent4" refType="h" fact="0.044"/>
          <dgm:constr type="l" for="ch" forName="textaccent5" refType="w" fact="0.8123"/>
          <dgm:constr type="t" for="ch" forName="textaccent5" refType="h" fact="0.1724"/>
          <dgm:constr type="w" for="ch" forName="textaccent5" refType="w" fact="0.022"/>
          <dgm:constr type="h" for="ch" forName="textaccent5" refType="h" fact="0.044"/>
          <dgm:constr type="l" for="ch" forName="imageaccent5" refType="w" fact="0.849"/>
          <dgm:constr type="t" for="ch" forName="imageaccent5" refType="h" fact="0.222"/>
          <dgm:constr type="w" for="ch" forName="imageaccent5" refType="w" fact="0.022"/>
          <dgm:constr type="h" for="ch" forName="imageaccent5" refType="h" fact="0.044"/>
        </dgm:constrLst>
      </dgm:if>
      <dgm:if name="Name7" axis="ch" ptType="node" func="cnt" op="equ" val="6">
        <dgm:alg type="composite">
          <dgm:param type="ar" val="1.9179"/>
        </dgm:alg>
        <dgm:constrLst>
          <dgm:constr type="primFontSz" for="des" ptType="node" op="equ" val="65"/>
          <dgm:constr type="l" for="ch" forName="image4" refType="w" fact="0.6491"/>
          <dgm:constr type="t" for="ch" forName="image4" refType="h" fact="0.3466"/>
          <dgm:constr type="w" for="ch" forName="image4" refType="w" fact="0.1886"/>
          <dgm:constr type="h" for="ch" forName="image4" refType="h" fact="0.3106"/>
          <dgm:constr type="l" for="ch" forName="text5" refType="w" fact="0.6491"/>
          <dgm:constr type="t" for="ch" forName="text5" refType="h" fact="0.0033"/>
          <dgm:constr type="w" for="ch" forName="text5" refType="w" fact="0.1886"/>
          <dgm:constr type="h" for="ch" forName="text5" refType="h" fact="0.3106"/>
          <dgm:constr type="l" for="ch" forName="image5" refType="w" fact="0.8114"/>
          <dgm:constr type="t" for="ch" forName="image5" refType="h" fact="0.1766"/>
          <dgm:constr type="w" for="ch" forName="image5" refType="w" fact="0.1886"/>
          <dgm:constr type="h" for="ch" forName="image5" refType="h" fact="0.3106"/>
          <dgm:constr type="l" for="ch" forName="image2" refType="w" fact="0.4868"/>
          <dgm:constr type="t" for="ch" forName="image2" refType="h" fact="0.5154"/>
          <dgm:constr type="w" for="ch" forName="image2" refType="w" fact="0.1886"/>
          <dgm:constr type="h" for="ch" forName="image2" refType="h" fact="0.3106"/>
          <dgm:constr type="l" for="ch" forName="text4" refType="w" fact="0.4868"/>
          <dgm:constr type="t" for="ch" forName="text4" refType="h" fact="0.172"/>
          <dgm:constr type="w" for="ch" forName="text4" refType="w" fact="0.1886"/>
          <dgm:constr type="h" for="ch" forName="text4" refType="h" fact="0.3106"/>
          <dgm:constr type="l" for="ch" forName="text2" refType="w" fact="0.3246"/>
          <dgm:constr type="t" for="ch" forName="text2" refType="h" fact="0.3434"/>
          <dgm:constr type="w" for="ch" forName="text2" refType="w" fact="0.1886"/>
          <dgm:constr type="h" for="ch" forName="text2" refType="h" fact="0.3106"/>
          <dgm:constr type="l" for="ch" forName="image3" refType="w" fact="0.3246"/>
          <dgm:constr type="t" for="ch" forName="image3" refType="h" fact="0"/>
          <dgm:constr type="w" for="ch" forName="image3" refType="w" fact="0.1886"/>
          <dgm:constr type="h" for="ch" forName="image3" refType="h" fact="0.3106"/>
          <dgm:constr type="l" for="ch" forName="text1" refType="w" fact="0.1623"/>
          <dgm:constr type="t" for="ch" forName="text1" refType="h" fact="0.516"/>
          <dgm:constr type="w" for="ch" forName="text1" refType="w" fact="0.1886"/>
          <dgm:constr type="h" for="ch" forName="text1" refType="h" fact="0.3106"/>
          <dgm:constr type="l" for="ch" forName="text3" refType="w" fact="0.1623"/>
          <dgm:constr type="t" for="ch" forName="text3" refType="h" fact="0.1727"/>
          <dgm:constr type="w" for="ch" forName="text3" refType="w" fact="0.1886"/>
          <dgm:constr type="h" for="ch" forName="text3" refType="h" fact="0.3106"/>
          <dgm:constr type="l" for="ch" forName="textaccent1" refType="w" fact="0.1668"/>
          <dgm:constr type="t" for="ch" forName="textaccent1" refType="h" fact="0.6549"/>
          <dgm:constr type="w" for="ch" forName="textaccent1" refType="w" fact="0.022"/>
          <dgm:constr type="h" for="ch" forName="textaccent1" refType="h" fact="0.0364"/>
          <dgm:constr type="l" for="ch" forName="image1" refType="w" fact="0"/>
          <dgm:constr type="t" for="ch" forName="image1" refType="h" fact="0.3443"/>
          <dgm:constr type="w" for="ch" forName="image1" refType="w" fact="0.1886"/>
          <dgm:constr type="h" for="ch" forName="image1" refType="h" fact="0.3106"/>
          <dgm:constr type="l" for="ch" forName="imageaccent1" refType="w" fact="0.1292"/>
          <dgm:constr type="t" for="ch" forName="imageaccent1" refType="h" fact="0.6137"/>
          <dgm:constr type="w" for="ch" forName="imageaccent1" refType="w" fact="0.022"/>
          <dgm:constr type="h" for="ch" forName="imageaccent1" refType="h" fact="0.0364"/>
          <dgm:constr type="l" for="ch" forName="textaccent2" refType="w" fact="0.4544"/>
          <dgm:constr type="t" for="ch" forName="textaccent2" refType="h" fact="0.612"/>
          <dgm:constr type="w" for="ch" forName="textaccent2" refType="w" fact="0.022"/>
          <dgm:constr type="h" for="ch" forName="textaccent2" refType="h" fact="0.0364"/>
          <dgm:constr type="l" for="ch" forName="imageaccent2" refType="w" fact="0.4914"/>
          <dgm:constr type="t" for="ch" forName="imageaccent2" refType="h" fact="0.6536"/>
          <dgm:constr type="w" for="ch" forName="imageaccent2" refType="w" fact="0.022"/>
          <dgm:constr type="h" for="ch" forName="imageaccent2" refType="h" fact="0.0364"/>
          <dgm:constr type="l" for="ch" forName="textaccent3" refType="w" fact="0.2915"/>
          <dgm:constr type="t" for="ch" forName="textaccent3" refType="h" fact="0.1786"/>
          <dgm:constr type="w" for="ch" forName="textaccent3" refType="w" fact="0.022"/>
          <dgm:constr type="h" for="ch" forName="textaccent3" refType="h" fact="0.0364"/>
          <dgm:constr type="l" for="ch" forName="imageaccent3" refType="w" fact="0.3299"/>
          <dgm:constr type="t" for="ch" forName="imageaccent3" refType="h" fact="0.1376"/>
          <dgm:constr type="w" for="ch" forName="imageaccent3" refType="w" fact="0.022"/>
          <dgm:constr type="h" for="ch" forName="imageaccent3" refType="h" fact="0.0364"/>
          <dgm:constr type="l" for="ch" forName="textaccent4" refType="w" fact="0.65"/>
          <dgm:constr type="t" for="ch" forName="textaccent4" refType="h" fact="0.3096"/>
          <dgm:constr type="w" for="ch" forName="textaccent4" refType="w" fact="0.022"/>
          <dgm:constr type="h" for="ch" forName="textaccent4" refType="h" fact="0.0364"/>
          <dgm:constr type="l" for="ch" forName="imageaccent4" refType="w" fact="0.6859"/>
          <dgm:constr type="t" for="ch" forName="imageaccent4" refType="h" fact="0.3522"/>
          <dgm:constr type="w" for="ch" forName="imageaccent4" refType="w" fact="0.022"/>
          <dgm:constr type="h" for="ch" forName="imageaccent4" refType="h" fact="0.0364"/>
          <dgm:constr type="l" for="ch" forName="textaccent5" refType="w" fact="0.8123"/>
          <dgm:constr type="t" for="ch" forName="textaccent5" refType="h" fact="0.1425"/>
          <dgm:constr type="w" for="ch" forName="textaccent5" refType="w" fact="0.022"/>
          <dgm:constr type="h" for="ch" forName="textaccent5" refType="h" fact="0.0364"/>
          <dgm:constr type="l" for="ch" forName="imageaccent5" refType="w" fact="0.849"/>
          <dgm:constr type="t" for="ch" forName="imageaccent5" refType="h" fact="0.1835"/>
          <dgm:constr type="w" for="ch" forName="imageaccent5" refType="w" fact="0.022"/>
          <dgm:constr type="h" for="ch" forName="imageaccent5" refType="h" fact="0.0364"/>
          <dgm:constr type="l" for="ch" forName="image6" refType="w" fact="0.6491"/>
          <dgm:constr type="t" for="ch" forName="image6" refType="h" fact="0.6894"/>
          <dgm:constr type="w" for="ch" forName="image6" refType="w" fact="0.1886"/>
          <dgm:constr type="h" for="ch" forName="image6" refType="h" fact="0.3106"/>
          <dgm:constr type="l" for="ch" forName="text6" refType="w" fact="0.8114"/>
          <dgm:constr type="t" for="ch" forName="text6" refType="h" fact="0.5194"/>
          <dgm:constr type="w" for="ch" forName="text6" refType="w" fact="0.1886"/>
          <dgm:constr type="h" for="ch" forName="text6" refType="h" fact="0.3106"/>
          <dgm:constr type="l" for="ch" forName="imageaccent6" refType="w" fact="0.8138"/>
          <dgm:constr type="t" for="ch" forName="imageaccent6" refType="h" fact="0.8257"/>
          <dgm:constr type="w" for="ch" forName="imageaccent6" refType="w" fact="0.022"/>
          <dgm:constr type="h" for="ch" forName="imageaccent6" refType="h" fact="0.0364"/>
          <dgm:constr type="l" for="ch" forName="textaccent6" refType="w" fact="0.8488"/>
          <dgm:constr type="t" for="ch" forName="textaccent6" refType="h" fact="0.7914"/>
          <dgm:constr type="w" for="ch" forName="textaccent6" refType="w" fact="0.022"/>
          <dgm:constr type="h" for="ch" forName="textaccent6" refType="h" fact="0.0364"/>
        </dgm:constrLst>
      </dgm:if>
      <dgm:if name="Name8" axis="ch" ptType="node" func="cnt" op="equ" val="7">
        <dgm:alg type="composite">
          <dgm:param type="ar" val="1.6382"/>
        </dgm:alg>
        <dgm:constrLst>
          <dgm:constr type="primFontSz" for="des" ptType="node" op="equ" val="65"/>
          <dgm:constr type="l" for="ch" forName="image4" refType="w" fact="0.6491"/>
          <dgm:constr type="t" for="ch" forName="image4" refType="h" fact="0.2961"/>
          <dgm:constr type="w" for="ch" forName="image4" refType="w" fact="0.1886"/>
          <dgm:constr type="h" for="ch" forName="image4" refType="h" fact="0.2653"/>
          <dgm:constr type="l" for="ch" forName="text5" refType="w" fact="0.6491"/>
          <dgm:constr type="t" for="ch" forName="text5" refType="h" fact="0.0028"/>
          <dgm:constr type="w" for="ch" forName="text5" refType="w" fact="0.1886"/>
          <dgm:constr type="h" for="ch" forName="text5" refType="h" fact="0.2653"/>
          <dgm:constr type="l" for="ch" forName="image5" refType="w" fact="0.8114"/>
          <dgm:constr type="t" for="ch" forName="image5" refType="h" fact="0.1508"/>
          <dgm:constr type="w" for="ch" forName="image5" refType="w" fact="0.1886"/>
          <dgm:constr type="h" for="ch" forName="image5" refType="h" fact="0.2653"/>
          <dgm:constr type="l" for="ch" forName="image2" refType="w" fact="0.4868"/>
          <dgm:constr type="t" for="ch" forName="image2" refType="h" fact="0.4402"/>
          <dgm:constr type="w" for="ch" forName="image2" refType="w" fact="0.1886"/>
          <dgm:constr type="h" for="ch" forName="image2" refType="h" fact="0.2653"/>
          <dgm:constr type="l" for="ch" forName="text4" refType="w" fact="0.4868"/>
          <dgm:constr type="t" for="ch" forName="text4" refType="h" fact="0.1469"/>
          <dgm:constr type="w" for="ch" forName="text4" refType="w" fact="0.1886"/>
          <dgm:constr type="h" for="ch" forName="text4" refType="h" fact="0.2653"/>
          <dgm:constr type="l" for="ch" forName="text2" refType="w" fact="0.3246"/>
          <dgm:constr type="t" for="ch" forName="text2" refType="h" fact="0.2933"/>
          <dgm:constr type="w" for="ch" forName="text2" refType="w" fact="0.1886"/>
          <dgm:constr type="h" for="ch" forName="text2" refType="h" fact="0.2653"/>
          <dgm:constr type="l" for="ch" forName="image3" refType="w" fact="0.3246"/>
          <dgm:constr type="t" for="ch" forName="image3" refType="h" fact="0"/>
          <dgm:constr type="w" for="ch" forName="image3" refType="w" fact="0.1886"/>
          <dgm:constr type="h" for="ch" forName="image3" refType="h" fact="0.2653"/>
          <dgm:constr type="l" for="ch" forName="text1" refType="w" fact="0.1623"/>
          <dgm:constr type="t" for="ch" forName="text1" refType="h" fact="0.4408"/>
          <dgm:constr type="w" for="ch" forName="text1" refType="w" fact="0.1886"/>
          <dgm:constr type="h" for="ch" forName="text1" refType="h" fact="0.2653"/>
          <dgm:constr type="l" for="ch" forName="text3" refType="w" fact="0.1623"/>
          <dgm:constr type="t" for="ch" forName="text3" refType="h" fact="0.1475"/>
          <dgm:constr type="w" for="ch" forName="text3" refType="w" fact="0.1886"/>
          <dgm:constr type="h" for="ch" forName="text3" refType="h" fact="0.2653"/>
          <dgm:constr type="l" for="ch" forName="textaccent1" refType="w" fact="0.1668"/>
          <dgm:constr type="t" for="ch" forName="textaccent1" refType="h" fact="0.5594"/>
          <dgm:constr type="w" for="ch" forName="textaccent1" refType="w" fact="0.022"/>
          <dgm:constr type="h" for="ch" forName="textaccent1" refType="h" fact="0.0311"/>
          <dgm:constr type="l" for="ch" forName="image1" refType="w" fact="0"/>
          <dgm:constr type="t" for="ch" forName="image1" refType="h" fact="0.2941"/>
          <dgm:constr type="w" for="ch" forName="image1" refType="w" fact="0.1886"/>
          <dgm:constr type="h" for="ch" forName="image1" refType="h" fact="0.2653"/>
          <dgm:constr type="l" for="ch" forName="imageaccent1" refType="w" fact="0.1292"/>
          <dgm:constr type="t" for="ch" forName="imageaccent1" refType="h" fact="0.5242"/>
          <dgm:constr type="w" for="ch" forName="imageaccent1" refType="w" fact="0.022"/>
          <dgm:constr type="h" for="ch" forName="imageaccent1" refType="h" fact="0.0311"/>
          <dgm:constr type="l" for="ch" forName="textaccent2" refType="w" fact="0.4544"/>
          <dgm:constr type="t" for="ch" forName="textaccent2" refType="h" fact="0.5228"/>
          <dgm:constr type="w" for="ch" forName="textaccent2" refType="w" fact="0.022"/>
          <dgm:constr type="h" for="ch" forName="textaccent2" refType="h" fact="0.0311"/>
          <dgm:constr type="l" for="ch" forName="imageaccent2" refType="w" fact="0.4914"/>
          <dgm:constr type="t" for="ch" forName="imageaccent2" refType="h" fact="0.5583"/>
          <dgm:constr type="w" for="ch" forName="imageaccent2" refType="w" fact="0.022"/>
          <dgm:constr type="h" for="ch" forName="imageaccent2" refType="h" fact="0.0311"/>
          <dgm:constr type="l" for="ch" forName="textaccent3" refType="w" fact="0.2907"/>
          <dgm:constr type="t" for="ch" forName="textaccent3" refType="h" fact="0.1511"/>
          <dgm:constr type="w" for="ch" forName="textaccent3" refType="w" fact="0.022"/>
          <dgm:constr type="h" for="ch" forName="textaccent3" refType="h" fact="0.0311"/>
          <dgm:constr type="l" for="ch" forName="imageaccent3" refType="w" fact="0.3299"/>
          <dgm:constr type="t" for="ch" forName="imageaccent3" refType="h" fact="0.1175"/>
          <dgm:constr type="w" for="ch" forName="imageaccent3" refType="w" fact="0.022"/>
          <dgm:constr type="h" for="ch" forName="imageaccent3" refType="h" fact="0.0311"/>
          <dgm:constr type="l" for="ch" forName="textaccent4" refType="w" fact="0.65"/>
          <dgm:constr type="t" for="ch" forName="textaccent4" refType="h" fact="0.2645"/>
          <dgm:constr type="w" for="ch" forName="textaccent4" refType="w" fact="0.022"/>
          <dgm:constr type="h" for="ch" forName="textaccent4" refType="h" fact="0.0311"/>
          <dgm:constr type="l" for="ch" forName="imageaccent4" refType="w" fact="0.6859"/>
          <dgm:constr type="t" for="ch" forName="imageaccent4" refType="h" fact="0.3008"/>
          <dgm:constr type="w" for="ch" forName="imageaccent4" refType="w" fact="0.022"/>
          <dgm:constr type="h" for="ch" forName="imageaccent4" refType="h" fact="0.0311"/>
          <dgm:constr type="l" for="ch" forName="textaccent5" refType="w" fact="0.8123"/>
          <dgm:constr type="t" for="ch" forName="textaccent5" refType="h" fact="0.1217"/>
          <dgm:constr type="w" for="ch" forName="textaccent5" refType="w" fact="0.022"/>
          <dgm:constr type="h" for="ch" forName="textaccent5" refType="h" fact="0.0311"/>
          <dgm:constr type="l" for="ch" forName="imageaccent5" refType="w" fact="0.849"/>
          <dgm:constr type="t" for="ch" forName="imageaccent5" refType="h" fact="0.1567"/>
          <dgm:constr type="w" for="ch" forName="imageaccent5" refType="w" fact="0.022"/>
          <dgm:constr type="h" for="ch" forName="imageaccent5" refType="h" fact="0.0311"/>
          <dgm:constr type="l" for="ch" forName="image6" refType="w" fact="0.6491"/>
          <dgm:constr type="t" for="ch" forName="image6" refType="h" fact="0.5889"/>
          <dgm:constr type="w" for="ch" forName="image6" refType="w" fact="0.1886"/>
          <dgm:constr type="h" for="ch" forName="image6" refType="h" fact="0.2653"/>
          <dgm:constr type="l" for="ch" forName="text6" refType="w" fact="0.8114"/>
          <dgm:constr type="t" for="ch" forName="text6" refType="h" fact="0.4436"/>
          <dgm:constr type="w" for="ch" forName="text6" refType="w" fact="0.1886"/>
          <dgm:constr type="h" for="ch" forName="text6" refType="h" fact="0.2653"/>
          <dgm:constr type="l" for="ch" forName="imageaccent6" refType="w" fact="0.8138"/>
          <dgm:constr type="t" for="ch" forName="imageaccent6" refType="h" fact="0.7053"/>
          <dgm:constr type="w" for="ch" forName="imageaccent6" refType="w" fact="0.022"/>
          <dgm:constr type="h" for="ch" forName="imageaccent6" refType="h" fact="0.0311"/>
          <dgm:constr type="l" for="ch" forName="textaccent6" refType="w" fact="0.8488"/>
          <dgm:constr type="t" for="ch" forName="textaccent6" refType="h" fact="0.676"/>
          <dgm:constr type="w" for="ch" forName="textaccent6" refType="w" fact="0.022"/>
          <dgm:constr type="h" for="ch" forName="textaccent6" refType="h" fact="0.0311"/>
          <dgm:constr type="l" for="ch" forName="text7" refType="w" fact="0.3244"/>
          <dgm:constr type="t" for="ch" forName="text7" refType="h" fact="0.5872"/>
          <dgm:constr type="w" for="ch" forName="text7" refType="w" fact="0.1886"/>
          <dgm:constr type="h" for="ch" forName="text7" refType="h" fact="0.2653"/>
          <dgm:constr type="l" for="ch" forName="image7" refType="w" fact="0.1622"/>
          <dgm:constr type="t" for="ch" forName="image7" refType="h" fact="0.7347"/>
          <dgm:constr type="w" for="ch" forName="image7" refType="w" fact="0.1886"/>
          <dgm:constr type="h" for="ch" forName="image7" refType="h" fact="0.2653"/>
          <dgm:constr type="l" for="ch" forName="imageaccent7" refType="w" fact="0.2905"/>
          <dgm:constr type="t" for="ch" forName="imageaccent7" refType="h" fact="0.7384"/>
          <dgm:constr type="w" for="ch" forName="imageaccent7" refType="w" fact="0.022"/>
          <dgm:constr type="h" for="ch" forName="imageaccent7" refType="h" fact="0.0311"/>
          <dgm:constr type="l" for="ch" forName="textaccent7" refType="w" fact="0.3298"/>
          <dgm:constr type="t" for="ch" forName="textaccent7" refType="h" fact="0.7048"/>
          <dgm:constr type="w" for="ch" forName="textaccent7" refType="w" fact="0.022"/>
          <dgm:constr type="h" for="ch" forName="textaccent7" refType="h" fact="0.0311"/>
        </dgm:constrLst>
      </dgm:if>
      <dgm:if name="Name9" axis="ch" ptType="node" func="cnt" op="equ" val="8">
        <dgm:alg type="composite">
          <dgm:param type="ar" val="1.8974"/>
        </dgm:alg>
        <dgm:constrLst>
          <dgm:constr type="primFontSz" for="des" ptType="node" op="equ" val="65"/>
          <dgm:constr type="l" for="ch" forName="image4" refType="w" fact="0.5589"/>
          <dgm:constr type="t" for="ch" forName="image4" refType="h" fact="0.2952"/>
          <dgm:constr type="w" for="ch" forName="image4" refType="w" fact="0.1624"/>
          <dgm:constr type="h" for="ch" forName="image4" refType="h" fact="0.2645"/>
          <dgm:constr type="l" for="ch" forName="text5" refType="w" fact="0.5589"/>
          <dgm:constr type="t" for="ch" forName="text5" refType="h" fact="0.0028"/>
          <dgm:constr type="w" for="ch" forName="text5" refType="w" fact="0.1624"/>
          <dgm:constr type="h" for="ch" forName="text5" refType="h" fact="0.2645"/>
          <dgm:constr type="l" for="ch" forName="image5" refType="w" fact="0.6986"/>
          <dgm:constr type="t" for="ch" forName="image5" refType="h" fact="0.1504"/>
          <dgm:constr type="w" for="ch" forName="image5" refType="w" fact="0.1624"/>
          <dgm:constr type="h" for="ch" forName="image5" refType="h" fact="0.2645"/>
          <dgm:constr type="l" for="ch" forName="image2" refType="w" fact="0.4192"/>
          <dgm:constr type="t" for="ch" forName="image2" refType="h" fact="0.439"/>
          <dgm:constr type="w" for="ch" forName="image2" refType="w" fact="0.1624"/>
          <dgm:constr type="h" for="ch" forName="image2" refType="h" fact="0.2645"/>
          <dgm:constr type="l" for="ch" forName="text4" refType="w" fact="0.4192"/>
          <dgm:constr type="t" for="ch" forName="text4" refType="h" fact="0.1465"/>
          <dgm:constr type="w" for="ch" forName="text4" refType="w" fact="0.1624"/>
          <dgm:constr type="h" for="ch" forName="text4" refType="h" fact="0.2645"/>
          <dgm:constr type="l" for="ch" forName="text2" refType="w" fact="0.2794"/>
          <dgm:constr type="t" for="ch" forName="text2" refType="h" fact="0.2925"/>
          <dgm:constr type="w" for="ch" forName="text2" refType="w" fact="0.1624"/>
          <dgm:constr type="h" for="ch" forName="text2" refType="h" fact="0.2645"/>
          <dgm:constr type="l" for="ch" forName="image3" refType="w" fact="0.2794"/>
          <dgm:constr type="t" for="ch" forName="image3" refType="h" fact="0"/>
          <dgm:constr type="w" for="ch" forName="image3" refType="w" fact="0.1624"/>
          <dgm:constr type="h" for="ch" forName="image3" refType="h" fact="0.2645"/>
          <dgm:constr type="l" for="ch" forName="text1" refType="w" fact="0.1397"/>
          <dgm:constr type="t" for="ch" forName="text1" refType="h" fact="0.4395"/>
          <dgm:constr type="w" for="ch" forName="text1" refType="w" fact="0.1624"/>
          <dgm:constr type="h" for="ch" forName="text1" refType="h" fact="0.2645"/>
          <dgm:constr type="l" for="ch" forName="text3" refType="w" fact="0.1397"/>
          <dgm:constr type="t" for="ch" forName="text3" refType="h" fact="0.1471"/>
          <dgm:constr type="w" for="ch" forName="text3" refType="w" fact="0.1624"/>
          <dgm:constr type="h" for="ch" forName="text3" refType="h" fact="0.2645"/>
          <dgm:constr type="l" for="ch" forName="textaccent1" refType="w" fact="0.1436"/>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4"/>
          <dgm:constr type="h" for="ch" forName="image1" refType="h" fact="0.2645"/>
          <dgm:constr type="l" for="ch" forName="imageaccent1" refType="w" fact="0.1112"/>
          <dgm:constr type="t" for="ch" forName="imageaccent1" refType="h" fact="0.5227"/>
          <dgm:constr type="w" for="ch" forName="imageaccent1" refType="w" fact="0.0189"/>
          <dgm:constr type="h" for="ch" forName="imageaccent1" refType="h" fact="0.031"/>
          <dgm:constr type="l" for="ch" forName="textaccent2" refType="w" fact="0.3912"/>
          <dgm:constr type="t" for="ch" forName="textaccent2" refType="h" fact="0.5213"/>
          <dgm:constr type="w" for="ch" forName="textaccent2" refType="w" fact="0.0189"/>
          <dgm:constr type="h" for="ch" forName="textaccent2" refType="h" fact="0.031"/>
          <dgm:constr type="l" for="ch" forName="imageaccent2" refType="w" fact="0.4231"/>
          <dgm:constr type="t" for="ch" forName="imageaccent2" refType="h" fact="0.5567"/>
          <dgm:constr type="w" for="ch" forName="imageaccent2" refType="w" fact="0.0189"/>
          <dgm:constr type="h" for="ch" forName="imageaccent2" refType="h" fact="0.031"/>
          <dgm:constr type="l" for="ch" forName="textaccent3" refType="w" fact="0.2502"/>
          <dgm:constr type="t" for="ch" forName="textaccent3" refType="h" fact="0.1507"/>
          <dgm:constr type="w" for="ch" forName="textaccent3" refType="w" fact="0.0189"/>
          <dgm:constr type="h" for="ch" forName="textaccent3" refType="h" fact="0.031"/>
          <dgm:constr type="l" for="ch" forName="imageaccent3" refType="w" fact="0.2841"/>
          <dgm:constr type="t" for="ch" forName="imageaccent3" refType="h" fact="0.1172"/>
          <dgm:constr type="w" for="ch" forName="imageaccent3" refType="w" fact="0.0189"/>
          <dgm:constr type="h" for="ch" forName="imageaccent3" refType="h" fact="0.031"/>
          <dgm:constr type="l" for="ch" forName="textaccent4" refType="w" fact="0.5596"/>
          <dgm:constr type="t" for="ch" forName="textaccent4" refType="h" fact="0.2637"/>
          <dgm:constr type="w" for="ch" forName="textaccent4" refType="w" fact="0.0189"/>
          <dgm:constr type="h" for="ch" forName="textaccent4" refType="h" fact="0.031"/>
          <dgm:constr type="l" for="ch" forName="imageaccent4" refType="w" fact="0.5905"/>
          <dgm:constr type="t" for="ch" forName="imageaccent4" refType="h" fact="0.3"/>
          <dgm:constr type="w" for="ch" forName="imageaccent4" refType="w" fact="0.0189"/>
          <dgm:constr type="h" for="ch" forName="imageaccent4" refType="h" fact="0.031"/>
          <dgm:constr type="l" for="ch" forName="textaccent5" refType="w" fact="0.6993"/>
          <dgm:constr type="t" for="ch" forName="textaccent5" refType="h" fact="0.1214"/>
          <dgm:constr type="w" for="ch" forName="textaccent5" refType="w" fact="0.0189"/>
          <dgm:constr type="h" for="ch" forName="textaccent5" refType="h" fact="0.031"/>
          <dgm:constr type="l" for="ch" forName="imageaccent5" refType="w" fact="0.731"/>
          <dgm:constr type="t" for="ch" forName="imageaccent5" refType="h" fact="0.1563"/>
          <dgm:constr type="w" for="ch" forName="imageaccent5" refType="w" fact="0.0189"/>
          <dgm:constr type="h" for="ch" forName="imageaccent5" refType="h" fact="0.031"/>
          <dgm:constr type="l" for="ch" forName="image6" refType="w" fact="0.5589"/>
          <dgm:constr type="t" for="ch" forName="image6" refType="h" fact="0.5872"/>
          <dgm:constr type="w" for="ch" forName="image6" refType="w" fact="0.1624"/>
          <dgm:constr type="h" for="ch" forName="image6" refType="h" fact="0.2645"/>
          <dgm:constr type="l" for="ch" forName="text6" refType="w" fact="0.6986"/>
          <dgm:constr type="t" for="ch" forName="text6" refType="h" fact="0.4424"/>
          <dgm:constr type="w" for="ch" forName="text6" refType="w" fact="0.1624"/>
          <dgm:constr type="h" for="ch" forName="text6" refType="h" fact="0.2645"/>
          <dgm:constr type="l" for="ch" forName="imageaccent6" refType="w" fact="0.7007"/>
          <dgm:constr type="t" for="ch" forName="imageaccent6" refType="h" fact="0.7033"/>
          <dgm:constr type="w" for="ch" forName="imageaccent6" refType="w" fact="0.0189"/>
          <dgm:constr type="h" for="ch" forName="imageaccent6" refType="h" fact="0.031"/>
          <dgm:constr type="l" for="ch" forName="textaccent6" refType="w" fact="0.7308"/>
          <dgm:constr type="t" for="ch" forName="textaccent6" refType="h" fact="0.6741"/>
          <dgm:constr type="w" for="ch" forName="textaccent6" refType="w" fact="0.0189"/>
          <dgm:constr type="h" for="ch" forName="textaccent6" refType="h" fact="0.031"/>
          <dgm:constr type="l" for="ch" forName="text7" refType="w" fact="0.2793"/>
          <dgm:constr type="t" for="ch" forName="text7" refType="h" fact="0.5856"/>
          <dgm:constr type="w" for="ch" forName="text7" refType="w" fact="0.1624"/>
          <dgm:constr type="h" for="ch" forName="text7" refType="h" fact="0.2645"/>
          <dgm:constr type="l" for="ch" forName="image7" refType="w" fact="0.1396"/>
          <dgm:constr type="t" for="ch" forName="image7" refType="h" fact="0.7326"/>
          <dgm:constr type="w" for="ch" forName="image7" refType="w" fact="0.1624"/>
          <dgm:constr type="h" for="ch" forName="image7" refType="h" fact="0.2645"/>
          <dgm:constr type="l" for="ch" forName="imageaccent7" refType="w" fact="0.2501"/>
          <dgm:constr type="t" for="ch" forName="imageaccent7" refType="h" fact="0.7363"/>
          <dgm:constr type="w" for="ch" forName="imageaccent7" refType="w" fact="0.0189"/>
          <dgm:constr type="h" for="ch" forName="imageaccent7" refType="h" fact="0.031"/>
          <dgm:constr type="l" for="ch" forName="textaccent7" refType="w" fact="0.284"/>
          <dgm:constr type="t" for="ch" forName="textaccent7" refType="h" fact="0.7028"/>
          <dgm:constr type="w" for="ch" forName="textaccent7" refType="w" fact="0.0189"/>
          <dgm:constr type="h" for="ch" forName="textaccent7" refType="h" fact="0.031"/>
          <dgm:constr type="l" for="ch" forName="image8" refType="w" fact="0.6979"/>
          <dgm:constr type="t" for="ch" forName="image8" refType="h" fact="0.7355"/>
          <dgm:constr type="w" for="ch" forName="image8" refType="w" fact="0.1624"/>
          <dgm:constr type="h" for="ch" forName="image8" refType="h" fact="0.2645"/>
          <dgm:constr type="l" for="ch" forName="text8" refType="w" fact="0.8376"/>
          <dgm:constr type="t" for="ch" forName="text8" refType="h" fact="0.5906"/>
          <dgm:constr type="w" for="ch" forName="text8" refType="w" fact="0.1624"/>
          <dgm:constr type="h" for="ch" forName="text8" refType="h" fact="0.2645"/>
          <dgm:constr type="l" for="ch" forName="imageaccent8" refType="w" fact="0.8397"/>
          <dgm:constr type="t" for="ch" forName="imageaccent8" refType="h" fact="0.8516"/>
          <dgm:constr type="w" for="ch" forName="imageaccent8" refType="w" fact="0.0189"/>
          <dgm:constr type="h" for="ch" forName="imageaccent8" refType="h" fact="0.031"/>
          <dgm:constr type="l" for="ch" forName="textaccent8" refType="w" fact="0.8698"/>
          <dgm:constr type="t" for="ch" forName="textaccent8" refType="h" fact="0.8223"/>
          <dgm:constr type="w" for="ch" forName="textaccent8" refType="w" fact="0.0189"/>
          <dgm:constr type="h" for="ch" forName="textaccent8" refType="h" fact="0.031"/>
        </dgm:constrLst>
      </dgm:if>
      <dgm:if name="Name10" axis="ch" ptType="node" func="cnt" op="equ" val="9">
        <dgm:alg type="composite">
          <dgm:param type="ar" val="1.8986"/>
        </dgm:alg>
        <dgm:constrLst>
          <dgm:constr type="primFontSz" for="des" ptType="node" op="equ" val="65"/>
          <dgm:constr type="l" for="ch" forName="image4" refType="w" fact="0.5585"/>
          <dgm:constr type="t" for="ch" forName="image4" refType="h" fact="0.2952"/>
          <dgm:constr type="w" for="ch" forName="image4" refType="w" fact="0.1623"/>
          <dgm:constr type="h" for="ch" forName="image4" refType="h" fact="0.2645"/>
          <dgm:constr type="l" for="ch" forName="text5" refType="w" fact="0.5585"/>
          <dgm:constr type="t" for="ch" forName="text5" refType="h" fact="0.0028"/>
          <dgm:constr type="w" for="ch" forName="text5" refType="w" fact="0.1623"/>
          <dgm:constr type="h" for="ch" forName="text5" refType="h" fact="0.2645"/>
          <dgm:constr type="l" for="ch" forName="image5" refType="w" fact="0.6982"/>
          <dgm:constr type="t" for="ch" forName="image5" refType="h" fact="0.1504"/>
          <dgm:constr type="w" for="ch" forName="image5" refType="w" fact="0.1623"/>
          <dgm:constr type="h" for="ch" forName="image5" refType="h" fact="0.2645"/>
          <dgm:constr type="l" for="ch" forName="image2" refType="w" fact="0.4189"/>
          <dgm:constr type="t" for="ch" forName="image2" refType="h" fact="0.439"/>
          <dgm:constr type="w" for="ch" forName="image2" refType="w" fact="0.1623"/>
          <dgm:constr type="h" for="ch" forName="image2" refType="h" fact="0.2645"/>
          <dgm:constr type="l" for="ch" forName="text4" refType="w" fact="0.4189"/>
          <dgm:constr type="t" for="ch" forName="text4" refType="h" fact="0.1465"/>
          <dgm:constr type="w" for="ch" forName="text4" refType="w" fact="0.1623"/>
          <dgm:constr type="h" for="ch" forName="text4" refType="h" fact="0.2645"/>
          <dgm:constr type="l" for="ch" forName="text2" refType="w" fact="0.2793"/>
          <dgm:constr type="t" for="ch" forName="text2" refType="h" fact="0.2925"/>
          <dgm:constr type="w" for="ch" forName="text2" refType="w" fact="0.1623"/>
          <dgm:constr type="h" for="ch" forName="text2" refType="h" fact="0.2645"/>
          <dgm:constr type="l" for="ch" forName="image3" refType="w" fact="0.2793"/>
          <dgm:constr type="t" for="ch" forName="image3" refType="h" fact="0"/>
          <dgm:constr type="w" for="ch" forName="image3" refType="w" fact="0.1623"/>
          <dgm:constr type="h" for="ch" forName="image3" refType="h" fact="0.2645"/>
          <dgm:constr type="l" for="ch" forName="text1" refType="w" fact="0.1396"/>
          <dgm:constr type="t" for="ch" forName="text1" refType="h" fact="0.4395"/>
          <dgm:constr type="w" for="ch" forName="text1" refType="w" fact="0.1623"/>
          <dgm:constr type="h" for="ch" forName="text1" refType="h" fact="0.2645"/>
          <dgm:constr type="l" for="ch" forName="text3" refType="w" fact="0.1396"/>
          <dgm:constr type="t" for="ch" forName="text3" refType="h" fact="0.1471"/>
          <dgm:constr type="w" for="ch" forName="text3" refType="w" fact="0.1623"/>
          <dgm:constr type="h" for="ch" forName="text3" refType="h" fact="0.2645"/>
          <dgm:constr type="l" for="ch" forName="textaccent1" refType="w" fact="0.1435"/>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3"/>
          <dgm:constr type="h" for="ch" forName="image1" refType="h" fact="0.2645"/>
          <dgm:constr type="l" for="ch" forName="imageaccent1" refType="w" fact="0.1111"/>
          <dgm:constr type="t" for="ch" forName="imageaccent1" refType="h" fact="0.5227"/>
          <dgm:constr type="w" for="ch" forName="imageaccent1" refType="w" fact="0.0189"/>
          <dgm:constr type="h" for="ch" forName="imageaccent1" refType="h" fact="0.031"/>
          <dgm:constr type="l" for="ch" forName="textaccent2" refType="w" fact="0.391"/>
          <dgm:constr type="t" for="ch" forName="textaccent2" refType="h" fact="0.5213"/>
          <dgm:constr type="w" for="ch" forName="textaccent2" refType="w" fact="0.0189"/>
          <dgm:constr type="h" for="ch" forName="textaccent2" refType="h" fact="0.031"/>
          <dgm:constr type="l" for="ch" forName="imageaccent2" refType="w" fact="0.4228"/>
          <dgm:constr type="t" for="ch" forName="imageaccent2" refType="h" fact="0.5567"/>
          <dgm:constr type="w" for="ch" forName="imageaccent2" refType="w" fact="0.0189"/>
          <dgm:constr type="h" for="ch" forName="imageaccent2" refType="h" fact="0.031"/>
          <dgm:constr type="l" for="ch" forName="textaccent3" refType="w" fact="0.2501"/>
          <dgm:constr type="t" for="ch" forName="textaccent3" refType="h" fact="0.1507"/>
          <dgm:constr type="w" for="ch" forName="textaccent3" refType="w" fact="0.0189"/>
          <dgm:constr type="h" for="ch" forName="textaccent3" refType="h" fact="0.031"/>
          <dgm:constr type="l" for="ch" forName="imageaccent3" refType="w" fact="0.2839"/>
          <dgm:constr type="t" for="ch" forName="imageaccent3" refType="h" fact="0.1172"/>
          <dgm:constr type="w" for="ch" forName="imageaccent3" refType="w" fact="0.0189"/>
          <dgm:constr type="h" for="ch" forName="imageaccent3" refType="h" fact="0.031"/>
          <dgm:constr type="l" for="ch" forName="textaccent4" refType="w" fact="0.5593"/>
          <dgm:constr type="t" for="ch" forName="textaccent4" refType="h" fact="0.2637"/>
          <dgm:constr type="w" for="ch" forName="textaccent4" refType="w" fact="0.0189"/>
          <dgm:constr type="h" for="ch" forName="textaccent4" refType="h" fact="0.031"/>
          <dgm:constr type="l" for="ch" forName="imageaccent4" refType="w" fact="0.5901"/>
          <dgm:constr type="t" for="ch" forName="imageaccent4" refType="h" fact="0.3"/>
          <dgm:constr type="w" for="ch" forName="imageaccent4" refType="w" fact="0.0189"/>
          <dgm:constr type="h" for="ch" forName="imageaccent4" refType="h" fact="0.031"/>
          <dgm:constr type="l" for="ch" forName="textaccent5" refType="w" fact="0.6989"/>
          <dgm:constr type="t" for="ch" forName="textaccent5" refType="h" fact="0.1214"/>
          <dgm:constr type="w" for="ch" forName="textaccent5" refType="w" fact="0.0189"/>
          <dgm:constr type="h" for="ch" forName="textaccent5" refType="h" fact="0.031"/>
          <dgm:constr type="l" for="ch" forName="imageaccent5" refType="w" fact="0.7305"/>
          <dgm:constr type="t" for="ch" forName="imageaccent5" refType="h" fact="0.1563"/>
          <dgm:constr type="w" for="ch" forName="imageaccent5" refType="w" fact="0.0189"/>
          <dgm:constr type="h" for="ch" forName="imageaccent5" refType="h" fact="0.031"/>
          <dgm:constr type="l" for="ch" forName="image6" refType="w" fact="0.5585"/>
          <dgm:constr type="t" for="ch" forName="image6" refType="h" fact="0.5872"/>
          <dgm:constr type="w" for="ch" forName="image6" refType="w" fact="0.1623"/>
          <dgm:constr type="h" for="ch" forName="image6" refType="h" fact="0.2645"/>
          <dgm:constr type="l" for="ch" forName="text6" refType="w" fact="0.6982"/>
          <dgm:constr type="t" for="ch" forName="text6" refType="h" fact="0.4424"/>
          <dgm:constr type="w" for="ch" forName="text6" refType="w" fact="0.1623"/>
          <dgm:constr type="h" for="ch" forName="text6" refType="h" fact="0.2645"/>
          <dgm:constr type="l" for="ch" forName="imageaccent6" refType="w" fact="0.7002"/>
          <dgm:constr type="t" for="ch" forName="imageaccent6" refType="h" fact="0.7033"/>
          <dgm:constr type="w" for="ch" forName="imageaccent6" refType="w" fact="0.0189"/>
          <dgm:constr type="h" for="ch" forName="imageaccent6" refType="h" fact="0.031"/>
          <dgm:constr type="l" for="ch" forName="textaccent6" refType="w" fact="0.7303"/>
          <dgm:constr type="t" for="ch" forName="textaccent6" refType="h" fact="0.6741"/>
          <dgm:constr type="w" for="ch" forName="textaccent6" refType="w" fact="0.0189"/>
          <dgm:constr type="h" for="ch" forName="textaccent6" refType="h" fact="0.031"/>
          <dgm:constr type="l" for="ch" forName="text7" refType="w" fact="0.2792"/>
          <dgm:constr type="t" for="ch" forName="text7" refType="h" fact="0.5856"/>
          <dgm:constr type="w" for="ch" forName="text7" refType="w" fact="0.1623"/>
          <dgm:constr type="h" for="ch" forName="text7" refType="h" fact="0.2645"/>
          <dgm:constr type="l" for="ch" forName="image7" refType="w" fact="0.1395"/>
          <dgm:constr type="t" for="ch" forName="image7" refType="h" fact="0.7326"/>
          <dgm:constr type="w" for="ch" forName="image7" refType="w" fact="0.1623"/>
          <dgm:constr type="h" for="ch" forName="image7" refType="h" fact="0.2645"/>
          <dgm:constr type="l" for="ch" forName="imageaccent7" refType="w" fact="0.25"/>
          <dgm:constr type="t" for="ch" forName="imageaccent7" refType="h" fact="0.7363"/>
          <dgm:constr type="w" for="ch" forName="imageaccent7" refType="w" fact="0.0189"/>
          <dgm:constr type="h" for="ch" forName="imageaccent7" refType="h" fact="0.031"/>
          <dgm:constr type="l" for="ch" forName="textaccent7" refType="w" fact="0.2838"/>
          <dgm:constr type="t" for="ch" forName="textaccent7" refType="h" fact="0.7028"/>
          <dgm:constr type="w" for="ch" forName="textaccent7" refType="w" fact="0.0189"/>
          <dgm:constr type="h" for="ch" forName="textaccent7" refType="h" fact="0.031"/>
          <dgm:constr type="l" for="ch" forName="image8" refType="w" fact="0.6975"/>
          <dgm:constr type="t" for="ch" forName="image8" refType="h" fact="0.7355"/>
          <dgm:constr type="w" for="ch" forName="image8" refType="w" fact="0.1623"/>
          <dgm:constr type="h" for="ch" forName="image8" refType="h" fact="0.2645"/>
          <dgm:constr type="l" for="ch" forName="text8" refType="w" fact="0.8371"/>
          <dgm:constr type="t" for="ch" forName="text8" refType="h" fact="0.5906"/>
          <dgm:constr type="w" for="ch" forName="text8" refType="w" fact="0.1623"/>
          <dgm:constr type="h" for="ch" forName="text8" refType="h" fact="0.2645"/>
          <dgm:constr type="l" for="ch" forName="imageaccent8" refType="w" fact="0.8392"/>
          <dgm:constr type="t" for="ch" forName="imageaccent8" refType="h" fact="0.8516"/>
          <dgm:constr type="w" for="ch" forName="imageaccent8" refType="w" fact="0.0189"/>
          <dgm:constr type="h" for="ch" forName="imageaccent8" refType="h" fact="0.031"/>
          <dgm:constr type="l" for="ch" forName="textaccent8" refType="w" fact="0.8693"/>
          <dgm:constr type="t" for="ch" forName="textaccent8" refType="h" fact="0.8223"/>
          <dgm:constr type="w" for="ch" forName="textaccent8" refType="w" fact="0.0189"/>
          <dgm:constr type="h" for="ch" forName="textaccent8" refType="h" fact="0.031"/>
          <dgm:constr type="l" for="ch" forName="text9" refType="w" fact="0.8377"/>
          <dgm:constr type="t" for="ch" forName="text9" refType="h" fact="0.0057"/>
          <dgm:constr type="w" for="ch" forName="text9" refType="w" fact="0.1623"/>
          <dgm:constr type="h" for="ch" forName="text9" refType="h" fact="0.2645"/>
          <dgm:constr type="l" for="ch" forName="textaccent9" refType="w" fact="0.95"/>
          <dgm:constr type="t" for="ch" forName="textaccent9" refType="h" fact="0.2383"/>
          <dgm:constr type="w" for="ch" forName="textaccent9" refType="w" fact="0.0189"/>
          <dgm:constr type="h" for="ch" forName="textaccent9" refType="h" fact="0.031"/>
          <dgm:constr type="l" for="ch" forName="image9" refType="w" fact="0.8377"/>
          <dgm:constr type="t" for="ch" forName="image9" refType="h" fact="0.2977"/>
          <dgm:constr type="w" for="ch" forName="image9" refType="w" fact="0.1623"/>
          <dgm:constr type="h" for="ch" forName="image9" refType="h" fact="0.2645"/>
          <dgm:constr type="l" for="ch" forName="imageaccent9" refType="w" fact="0.95"/>
          <dgm:constr type="t" for="ch" forName="imageaccent9" refType="h" fact="0.2993"/>
          <dgm:constr type="w" for="ch" forName="imageaccent9" refType="w" fact="0.0189"/>
          <dgm:constr type="h" for="ch" forName="imageaccent9" refType="h" fact="0.031"/>
        </dgm:constrLst>
      </dgm:if>
      <dgm:if name="Name11" axis="ch" ptType="node" func="cnt" op="equ" val="10">
        <dgm:alg type="composite">
          <dgm:param type="ar" val="1.6608"/>
        </dgm:alg>
        <dgm:constrLst>
          <dgm:constr type="primFontSz" for="des" ptType="node" op="equ" val="65"/>
          <dgm:constr type="l" for="ch" forName="image4" refType="w" fact="0.5585"/>
          <dgm:constr type="t" for="ch" forName="image4" refType="h" fact="0.2583"/>
          <dgm:constr type="w" for="ch" forName="image4" refType="w" fact="0.1623"/>
          <dgm:constr type="h" for="ch" forName="image4" refType="h" fact="0.2314"/>
          <dgm:constr type="l" for="ch" forName="text5" refType="w" fact="0.5585"/>
          <dgm:constr type="t" for="ch" forName="text5" refType="h" fact="0.0024"/>
          <dgm:constr type="w" for="ch" forName="text5" refType="w" fact="0.1623"/>
          <dgm:constr type="h" for="ch" forName="text5" refType="h" fact="0.2314"/>
          <dgm:constr type="l" for="ch" forName="image5" refType="w" fact="0.6982"/>
          <dgm:constr type="t" for="ch" forName="image5" refType="h" fact="0.1316"/>
          <dgm:constr type="w" for="ch" forName="image5" refType="w" fact="0.1623"/>
          <dgm:constr type="h" for="ch" forName="image5" refType="h" fact="0.2314"/>
          <dgm:constr type="l" for="ch" forName="image2" refType="w" fact="0.4189"/>
          <dgm:constr type="t" for="ch" forName="image2" refType="h" fact="0.384"/>
          <dgm:constr type="w" for="ch" forName="image2" refType="w" fact="0.1623"/>
          <dgm:constr type="h" for="ch" forName="image2" refType="h" fact="0.2314"/>
          <dgm:constr type="l" for="ch" forName="text4" refType="w" fact="0.4189"/>
          <dgm:constr type="t" for="ch" forName="text4" refType="h" fact="0.1282"/>
          <dgm:constr type="w" for="ch" forName="text4" refType="w" fact="0.1623"/>
          <dgm:constr type="h" for="ch" forName="text4" refType="h" fact="0.2314"/>
          <dgm:constr type="l" for="ch" forName="text2" refType="w" fact="0.2793"/>
          <dgm:constr type="t" for="ch" forName="text2" refType="h" fact="0.2558"/>
          <dgm:constr type="w" for="ch" forName="text2" refType="w" fact="0.1623"/>
          <dgm:constr type="h" for="ch" forName="text2" refType="h" fact="0.2314"/>
          <dgm:constr type="l" for="ch" forName="image3" refType="w" fact="0.2793"/>
          <dgm:constr type="t" for="ch" forName="image3" refType="h" fact="0"/>
          <dgm:constr type="w" for="ch" forName="image3" refType="w" fact="0.1623"/>
          <dgm:constr type="h" for="ch" forName="image3" refType="h" fact="0.2314"/>
          <dgm:constr type="l" for="ch" forName="text1" refType="w" fact="0.1396"/>
          <dgm:constr type="t" for="ch" forName="text1" refType="h" fact="0.3845"/>
          <dgm:constr type="w" for="ch" forName="text1" refType="w" fact="0.1623"/>
          <dgm:constr type="h" for="ch" forName="text1" refType="h" fact="0.2314"/>
          <dgm:constr type="l" for="ch" forName="text3" refType="w" fact="0.1396"/>
          <dgm:constr type="t" for="ch" forName="text3" refType="h" fact="0.1286"/>
          <dgm:constr type="w" for="ch" forName="text3" refType="w" fact="0.1623"/>
          <dgm:constr type="h" for="ch" forName="text3" refType="h" fact="0.2314"/>
          <dgm:constr type="l" for="ch" forName="textaccent1" refType="w" fact="0.1435"/>
          <dgm:constr type="t" for="ch" forName="textaccent1" refType="h" fact="0.488"/>
          <dgm:constr type="w" for="ch" forName="textaccent1" refType="w" fact="0.0189"/>
          <dgm:constr type="h" for="ch" forName="textaccent1" refType="h" fact="0.0271"/>
          <dgm:constr type="l" for="ch" forName="image1" refType="w" fact="0"/>
          <dgm:constr type="t" for="ch" forName="image1" refType="h" fact="0.2566"/>
          <dgm:constr type="w" for="ch" forName="image1" refType="w" fact="0.1623"/>
          <dgm:constr type="h" for="ch" forName="image1" refType="h" fact="0.2314"/>
          <dgm:constr type="l" for="ch" forName="imageaccent1" refType="w" fact="0.1111"/>
          <dgm:constr type="t" for="ch" forName="imageaccent1" refType="h" fact="0.4572"/>
          <dgm:constr type="w" for="ch" forName="imageaccent1" refType="w" fact="0.0189"/>
          <dgm:constr type="h" for="ch" forName="imageaccent1" refType="h" fact="0.0271"/>
          <dgm:constr type="l" for="ch" forName="textaccent2" refType="w" fact="0.391"/>
          <dgm:constr type="t" for="ch" forName="textaccent2" refType="h" fact="0.456"/>
          <dgm:constr type="w" for="ch" forName="textaccent2" refType="w" fact="0.0189"/>
          <dgm:constr type="h" for="ch" forName="textaccent2" refType="h" fact="0.0271"/>
          <dgm:constr type="l" for="ch" forName="imageaccent2" refType="w" fact="0.4228"/>
          <dgm:constr type="t" for="ch" forName="imageaccent2" refType="h" fact="0.487"/>
          <dgm:constr type="w" for="ch" forName="imageaccent2" refType="w" fact="0.0189"/>
          <dgm:constr type="h" for="ch" forName="imageaccent2" refType="h" fact="0.0271"/>
          <dgm:constr type="l" for="ch" forName="textaccent3" refType="w" fact="0.2501"/>
          <dgm:constr type="t" for="ch" forName="textaccent3" refType="h" fact="0.1318"/>
          <dgm:constr type="w" for="ch" forName="textaccent3" refType="w" fact="0.0189"/>
          <dgm:constr type="h" for="ch" forName="textaccent3" refType="h" fact="0.0271"/>
          <dgm:constr type="l" for="ch" forName="imageaccent3" refType="w" fact="0.2839"/>
          <dgm:constr type="t" for="ch" forName="imageaccent3" refType="h" fact="0.1025"/>
          <dgm:constr type="w" for="ch" forName="imageaccent3" refType="w" fact="0.0189"/>
          <dgm:constr type="h" for="ch" forName="imageaccent3" refType="h" fact="0.0271"/>
          <dgm:constr type="l" for="ch" forName="textaccent4" refType="w" fact="0.5593"/>
          <dgm:constr type="t" for="ch" forName="textaccent4" refType="h" fact="0.2307"/>
          <dgm:constr type="w" for="ch" forName="textaccent4" refType="w" fact="0.0189"/>
          <dgm:constr type="h" for="ch" forName="textaccent4" refType="h" fact="0.0271"/>
          <dgm:constr type="l" for="ch" forName="imageaccent4" refType="w" fact="0.5901"/>
          <dgm:constr type="t" for="ch" forName="imageaccent4" refType="h" fact="0.2624"/>
          <dgm:constr type="w" for="ch" forName="imageaccent4" refType="w" fact="0.0189"/>
          <dgm:constr type="h" for="ch" forName="imageaccent4" refType="h" fact="0.0271"/>
          <dgm:constr type="l" for="ch" forName="textaccent5" refType="w" fact="0.6989"/>
          <dgm:constr type="t" for="ch" forName="textaccent5" refType="h" fact="0.1062"/>
          <dgm:constr type="w" for="ch" forName="textaccent5" refType="w" fact="0.0189"/>
          <dgm:constr type="h" for="ch" forName="textaccent5" refType="h" fact="0.0271"/>
          <dgm:constr type="l" for="ch" forName="imageaccent5" refType="w" fact="0.7305"/>
          <dgm:constr type="t" for="ch" forName="imageaccent5" refType="h" fact="0.1367"/>
          <dgm:constr type="w" for="ch" forName="imageaccent5" refType="w" fact="0.0189"/>
          <dgm:constr type="h" for="ch" forName="imageaccent5" refType="h" fact="0.0271"/>
          <dgm:constr type="l" for="ch" forName="image6" refType="w" fact="0.5585"/>
          <dgm:constr type="t" for="ch" forName="image6" refType="h" fact="0.5137"/>
          <dgm:constr type="w" for="ch" forName="image6" refType="w" fact="0.1623"/>
          <dgm:constr type="h" for="ch" forName="image6" refType="h" fact="0.2314"/>
          <dgm:constr type="l" for="ch" forName="text6" refType="w" fact="0.6982"/>
          <dgm:constr type="t" for="ch" forName="text6" refType="h" fact="0.387"/>
          <dgm:constr type="w" for="ch" forName="text6" refType="w" fact="0.1623"/>
          <dgm:constr type="h" for="ch" forName="text6" refType="h" fact="0.2314"/>
          <dgm:constr type="l" for="ch" forName="imageaccent6" refType="w" fact="0.7002"/>
          <dgm:constr type="t" for="ch" forName="imageaccent6" refType="h" fact="0.6152"/>
          <dgm:constr type="w" for="ch" forName="imageaccent6" refType="w" fact="0.0189"/>
          <dgm:constr type="h" for="ch" forName="imageaccent6" refType="h" fact="0.0271"/>
          <dgm:constr type="l" for="ch" forName="textaccent6" refType="w" fact="0.7303"/>
          <dgm:constr type="t" for="ch" forName="textaccent6" refType="h" fact="0.5897"/>
          <dgm:constr type="w" for="ch" forName="textaccent6" refType="w" fact="0.0189"/>
          <dgm:constr type="h" for="ch" forName="textaccent6" refType="h" fact="0.0271"/>
          <dgm:constr type="l" for="ch" forName="text7" refType="w" fact="0.2792"/>
          <dgm:constr type="t" for="ch" forName="text7" refType="h" fact="0.5122"/>
          <dgm:constr type="w" for="ch" forName="text7" refType="w" fact="0.1623"/>
          <dgm:constr type="h" for="ch" forName="text7" refType="h" fact="0.2314"/>
          <dgm:constr type="l" for="ch" forName="image7" refType="w" fact="0.1395"/>
          <dgm:constr type="t" for="ch" forName="image7" refType="h" fact="0.6409"/>
          <dgm:constr type="w" for="ch" forName="image7" refType="w" fact="0.1623"/>
          <dgm:constr type="h" for="ch" forName="image7" refType="h" fact="0.2314"/>
          <dgm:constr type="l" for="ch" forName="imageaccent7" refType="w" fact="0.25"/>
          <dgm:constr type="t" for="ch" forName="imageaccent7" refType="h" fact="0.6441"/>
          <dgm:constr type="w" for="ch" forName="imageaccent7" refType="w" fact="0.0189"/>
          <dgm:constr type="h" for="ch" forName="imageaccent7" refType="h" fact="0.0271"/>
          <dgm:constr type="l" for="ch" forName="textaccent7" refType="w" fact="0.2838"/>
          <dgm:constr type="t" for="ch" forName="textaccent7" refType="h" fact="0.6148"/>
          <dgm:constr type="w" for="ch" forName="textaccent7" refType="w" fact="0.0189"/>
          <dgm:constr type="h" for="ch" forName="textaccent7" refType="h" fact="0.0271"/>
          <dgm:constr type="l" for="ch" forName="image8" refType="w" fact="0.6975"/>
          <dgm:constr type="t" for="ch" forName="image8" refType="h" fact="0.6433"/>
          <dgm:constr type="w" for="ch" forName="image8" refType="w" fact="0.1623"/>
          <dgm:constr type="h" for="ch" forName="image8" refType="h" fact="0.2314"/>
          <dgm:constr type="l" for="ch" forName="text8" refType="w" fact="0.8371"/>
          <dgm:constr type="t" for="ch" forName="text8" refType="h" fact="0.5167"/>
          <dgm:constr type="w" for="ch" forName="text8" refType="w" fact="0.1623"/>
          <dgm:constr type="h" for="ch" forName="text8" refType="h" fact="0.2314"/>
          <dgm:constr type="l" for="ch" forName="imageaccent8" refType="w" fact="0.8392"/>
          <dgm:constr type="t" for="ch" forName="imageaccent8" refType="h" fact="0.7449"/>
          <dgm:constr type="w" for="ch" forName="imageaccent8" refType="w" fact="0.0189"/>
          <dgm:constr type="h" for="ch" forName="imageaccent8" refType="h" fact="0.0271"/>
          <dgm:constr type="l" for="ch" forName="textaccent8" refType="w" fact="0.8693"/>
          <dgm:constr type="t" for="ch" forName="textaccent8" refType="h" fact="0.7194"/>
          <dgm:constr type="w" for="ch" forName="textaccent8" refType="w" fact="0.0189"/>
          <dgm:constr type="h" for="ch" forName="textaccent8" refType="h" fact="0.0271"/>
          <dgm:constr type="l" for="ch" forName="text9" refType="w" fact="0.8377"/>
          <dgm:constr type="t" for="ch" forName="text9" refType="h" fact="0.005"/>
          <dgm:constr type="w" for="ch" forName="text9" refType="w" fact="0.1623"/>
          <dgm:constr type="h" for="ch" forName="text9" refType="h" fact="0.2314"/>
          <dgm:constr type="l" for="ch" forName="textaccent9" refType="w" fact="0.95"/>
          <dgm:constr type="t" for="ch" forName="textaccent9" refType="h" fact="0.2084"/>
          <dgm:constr type="w" for="ch" forName="textaccent9" refType="w" fact="0.0189"/>
          <dgm:constr type="h" for="ch" forName="textaccent9" refType="h" fact="0.0271"/>
          <dgm:constr type="l" for="ch" forName="image9" refType="w" fact="0.8377"/>
          <dgm:constr type="t" for="ch" forName="image9" refType="h" fact="0.2604"/>
          <dgm:constr type="w" for="ch" forName="image9" refType="w" fact="0.1623"/>
          <dgm:constr type="h" for="ch" forName="image9" refType="h" fact="0.2314"/>
          <dgm:constr type="l" for="ch" forName="imageaccent9" refType="w" fact="0.95"/>
          <dgm:constr type="t" for="ch" forName="imageaccent9" refType="h" fact="0.2618"/>
          <dgm:constr type="w" for="ch" forName="imageaccent9" refType="w" fact="0.0189"/>
          <dgm:constr type="h" for="ch" forName="imageaccent9" refType="h" fact="0.0271"/>
          <dgm:constr type="l" for="ch" forName="image10" refType="w" fact="0.2786"/>
          <dgm:constr type="t" for="ch" forName="image10" refType="h" fact="0.7686"/>
          <dgm:constr type="w" for="ch" forName="image10" refType="w" fact="0.1623"/>
          <dgm:constr type="h" for="ch" forName="image10" refType="h" fact="0.2314"/>
          <dgm:constr type="l" for="ch" forName="text10" refType="w" fact="0.4183"/>
          <dgm:constr type="t" for="ch" forName="text10" refType="h" fact="0.6419"/>
          <dgm:constr type="w" for="ch" forName="text10" refType="w" fact="0.1623"/>
          <dgm:constr type="h" for="ch" forName="text10" refType="h" fact="0.2314"/>
          <dgm:constr type="l" for="ch" forName="imageaccent10" refType="w" fact="0.4203"/>
          <dgm:constr type="t" for="ch" forName="imageaccent10" refType="h" fact="0.8701"/>
          <dgm:constr type="w" for="ch" forName="imageaccent10" refType="w" fact="0.0189"/>
          <dgm:constr type="h" for="ch" forName="imageaccent10" refType="h" fact="0.0271"/>
          <dgm:constr type="l" for="ch" forName="textaccent10" refType="w" fact="0.4504"/>
          <dgm:constr type="t" for="ch" forName="textaccent10" refType="h" fact="0.8446"/>
          <dgm:constr type="w" for="ch" forName="textaccent10" refType="w" fact="0.0189"/>
          <dgm:constr type="h" for="ch" forName="textaccent10" refType="h" fact="0.0271"/>
        </dgm:constrLst>
      </dgm:if>
      <dgm:if name="Name12" axis="ch" ptType="node" func="cnt" op="equ" val="11">
        <dgm:alg type="composite">
          <dgm:param type="ar" val="1.4704"/>
        </dgm:alg>
        <dgm:constrLst>
          <dgm:constr type="primFontSz" for="des" ptType="node" op="equ" val="65"/>
          <dgm:constr type="l" for="ch" forName="image4" refType="w" fact="0.5585"/>
          <dgm:constr type="t" for="ch" forName="image4" refType="h" fact="0.2287"/>
          <dgm:constr type="w" for="ch" forName="image4" refType="w" fact="0.1623"/>
          <dgm:constr type="h" for="ch" forName="image4" refType="h" fact="0.2049"/>
          <dgm:constr type="l" for="ch" forName="text5" refType="w" fact="0.5585"/>
          <dgm:constr type="t" for="ch" forName="text5" refType="h" fact="0.0022"/>
          <dgm:constr type="w" for="ch" forName="text5" refType="w" fact="0.1623"/>
          <dgm:constr type="h" for="ch" forName="text5" refType="h" fact="0.2049"/>
          <dgm:constr type="l" for="ch" forName="image5" refType="w" fact="0.6982"/>
          <dgm:constr type="t" for="ch" forName="image5" refType="h" fact="0.1165"/>
          <dgm:constr type="w" for="ch" forName="image5" refType="w" fact="0.1623"/>
          <dgm:constr type="h" for="ch" forName="image5" refType="h" fact="0.2049"/>
          <dgm:constr type="l" for="ch" forName="image2" refType="w" fact="0.4189"/>
          <dgm:constr type="t" for="ch" forName="image2" refType="h" fact="0.34"/>
          <dgm:constr type="w" for="ch" forName="image2" refType="w" fact="0.1623"/>
          <dgm:constr type="h" for="ch" forName="image2" refType="h" fact="0.2049"/>
          <dgm:constr type="l" for="ch" forName="text4" refType="w" fact="0.4189"/>
          <dgm:constr type="t" for="ch" forName="text4" refType="h" fact="0.1135"/>
          <dgm:constr type="w" for="ch" forName="text4" refType="w" fact="0.1623"/>
          <dgm:constr type="h" for="ch" forName="text4" refType="h" fact="0.2049"/>
          <dgm:constr type="l" for="ch" forName="text2" refType="w" fact="0.2793"/>
          <dgm:constr type="t" for="ch" forName="text2" refType="h" fact="0.2265"/>
          <dgm:constr type="w" for="ch" forName="text2" refType="w" fact="0.1623"/>
          <dgm:constr type="h" for="ch" forName="text2" refType="h" fact="0.2049"/>
          <dgm:constr type="l" for="ch" forName="image3" refType="w" fact="0.2793"/>
          <dgm:constr type="t" for="ch" forName="image3" refType="h" fact="0"/>
          <dgm:constr type="w" for="ch" forName="image3" refType="w" fact="0.1623"/>
          <dgm:constr type="h" for="ch" forName="image3" refType="h" fact="0.2049"/>
          <dgm:constr type="l" for="ch" forName="text1" refType="w" fact="0.1396"/>
          <dgm:constr type="t" for="ch" forName="text1" refType="h" fact="0.3404"/>
          <dgm:constr type="w" for="ch" forName="text1" refType="w" fact="0.1623"/>
          <dgm:constr type="h" for="ch" forName="text1" refType="h" fact="0.2049"/>
          <dgm:constr type="l" for="ch" forName="text3" refType="w" fact="0.1396"/>
          <dgm:constr type="t" for="ch" forName="text3" refType="h" fact="0.1139"/>
          <dgm:constr type="w" for="ch" forName="text3" refType="w" fact="0.1623"/>
          <dgm:constr type="h" for="ch" forName="text3" refType="h" fact="0.2049"/>
          <dgm:constr type="l" for="ch" forName="textaccent1" refType="w" fact="0.1435"/>
          <dgm:constr type="t" for="ch" forName="textaccent1" refType="h" fact="0.432"/>
          <dgm:constr type="w" for="ch" forName="textaccent1" refType="w" fact="0.0189"/>
          <dgm:constr type="h" for="ch" forName="textaccent1" refType="h" fact="0.024"/>
          <dgm:constr type="l" for="ch" forName="image1" refType="w" fact="0"/>
          <dgm:constr type="t" for="ch" forName="image1" refType="h" fact="0.2272"/>
          <dgm:constr type="w" for="ch" forName="image1" refType="w" fact="0.1623"/>
          <dgm:constr type="h" for="ch" forName="image1" refType="h" fact="0.2049"/>
          <dgm:constr type="l" for="ch" forName="imageaccent1" refType="w" fact="0.1111"/>
          <dgm:constr type="t" for="ch" forName="imageaccent1" refType="h" fact="0.4048"/>
          <dgm:constr type="w" for="ch" forName="imageaccent1" refType="w" fact="0.0189"/>
          <dgm:constr type="h" for="ch" forName="imageaccent1" refType="h" fact="0.024"/>
          <dgm:constr type="l" for="ch" forName="textaccent2" refType="w" fact="0.391"/>
          <dgm:constr type="t" for="ch" forName="textaccent2" refType="h" fact="0.4038"/>
          <dgm:constr type="w" for="ch" forName="textaccent2" refType="w" fact="0.0189"/>
          <dgm:constr type="h" for="ch" forName="textaccent2" refType="h" fact="0.024"/>
          <dgm:constr type="l" for="ch" forName="imageaccent2" refType="w" fact="0.4228"/>
          <dgm:constr type="t" for="ch" forName="imageaccent2" refType="h" fact="0.4312"/>
          <dgm:constr type="w" for="ch" forName="imageaccent2" refType="w" fact="0.0189"/>
          <dgm:constr type="h" for="ch" forName="imageaccent2" refType="h" fact="0.024"/>
          <dgm:constr type="l" for="ch" forName="textaccent3" refType="w" fact="0.2501"/>
          <dgm:constr type="t" for="ch" forName="textaccent3" refType="h" fact="0.1167"/>
          <dgm:constr type="w" for="ch" forName="textaccent3" refType="w" fact="0.0189"/>
          <dgm:constr type="h" for="ch" forName="textaccent3" refType="h" fact="0.024"/>
          <dgm:constr type="l" for="ch" forName="imageaccent3" refType="w" fact="0.2839"/>
          <dgm:constr type="t" for="ch" forName="imageaccent3" refType="h" fact="0.0908"/>
          <dgm:constr type="w" for="ch" forName="imageaccent3" refType="w" fact="0.0189"/>
          <dgm:constr type="h" for="ch" forName="imageaccent3" refType="h" fact="0.024"/>
          <dgm:constr type="l" for="ch" forName="textaccent4" refType="w" fact="0.5593"/>
          <dgm:constr type="t" for="ch" forName="textaccent4" refType="h" fact="0.2042"/>
          <dgm:constr type="w" for="ch" forName="textaccent4" refType="w" fact="0.0189"/>
          <dgm:constr type="h" for="ch" forName="textaccent4" refType="h" fact="0.024"/>
          <dgm:constr type="l" for="ch" forName="imageaccent4" refType="w" fact="0.5901"/>
          <dgm:constr type="t" for="ch" forName="imageaccent4" refType="h" fact="0.2323"/>
          <dgm:constr type="w" for="ch" forName="imageaccent4" refType="w" fact="0.0189"/>
          <dgm:constr type="h" for="ch" forName="imageaccent4" refType="h" fact="0.024"/>
          <dgm:constr type="l" for="ch" forName="textaccent5" refType="w" fact="0.6989"/>
          <dgm:constr type="t" for="ch" forName="textaccent5" refType="h" fact="0.094"/>
          <dgm:constr type="w" for="ch" forName="textaccent5" refType="w" fact="0.0189"/>
          <dgm:constr type="h" for="ch" forName="textaccent5" refType="h" fact="0.024"/>
          <dgm:constr type="l" for="ch" forName="imageaccent5" refType="w" fact="0.7305"/>
          <dgm:constr type="t" for="ch" forName="imageaccent5" refType="h" fact="0.121"/>
          <dgm:constr type="w" for="ch" forName="imageaccent5" refType="w" fact="0.0189"/>
          <dgm:constr type="h" for="ch" forName="imageaccent5" refType="h" fact="0.024"/>
          <dgm:constr type="l" for="ch" forName="image6" refType="w" fact="0.5585"/>
          <dgm:constr type="t" for="ch" forName="image6" refType="h" fact="0.4548"/>
          <dgm:constr type="w" for="ch" forName="image6" refType="w" fact="0.1623"/>
          <dgm:constr type="h" for="ch" forName="image6" refType="h" fact="0.2049"/>
          <dgm:constr type="l" for="ch" forName="text6" refType="w" fact="0.6982"/>
          <dgm:constr type="t" for="ch" forName="text6" refType="h" fact="0.3426"/>
          <dgm:constr type="w" for="ch" forName="text6" refType="w" fact="0.1623"/>
          <dgm:constr type="h" for="ch" forName="text6" refType="h" fact="0.2049"/>
          <dgm:constr type="l" for="ch" forName="imageaccent6" refType="w" fact="0.7002"/>
          <dgm:constr type="t" for="ch" forName="imageaccent6" refType="h" fact="0.5447"/>
          <dgm:constr type="w" for="ch" forName="imageaccent6" refType="w" fact="0.0189"/>
          <dgm:constr type="h" for="ch" forName="imageaccent6" refType="h" fact="0.024"/>
          <dgm:constr type="l" for="ch" forName="textaccent6" refType="w" fact="0.7303"/>
          <dgm:constr type="t" for="ch" forName="textaccent6" refType="h" fact="0.5221"/>
          <dgm:constr type="w" for="ch" forName="textaccent6" refType="w" fact="0.0189"/>
          <dgm:constr type="h" for="ch" forName="textaccent6" refType="h" fact="0.024"/>
          <dgm:constr type="l" for="ch" forName="text7" refType="w" fact="0.2792"/>
          <dgm:constr type="t" for="ch" forName="text7" refType="h" fact="0.4535"/>
          <dgm:constr type="w" for="ch" forName="text7" refType="w" fact="0.1623"/>
          <dgm:constr type="h" for="ch" forName="text7" refType="h" fact="0.2049"/>
          <dgm:constr type="l" for="ch" forName="image7" refType="w" fact="0.1395"/>
          <dgm:constr type="t" for="ch" forName="image7" refType="h" fact="0.5674"/>
          <dgm:constr type="w" for="ch" forName="image7" refType="w" fact="0.1623"/>
          <dgm:constr type="h" for="ch" forName="image7" refType="h" fact="0.2049"/>
          <dgm:constr type="l" for="ch" forName="imageaccent7" refType="w" fact="0.25"/>
          <dgm:constr type="t" for="ch" forName="imageaccent7" refType="h" fact="0.5703"/>
          <dgm:constr type="w" for="ch" forName="imageaccent7" refType="w" fact="0.0189"/>
          <dgm:constr type="h" for="ch" forName="imageaccent7" refType="h" fact="0.024"/>
          <dgm:constr type="l" for="ch" forName="textaccent7" refType="w" fact="0.2838"/>
          <dgm:constr type="t" for="ch" forName="textaccent7" refType="h" fact="0.5443"/>
          <dgm:constr type="w" for="ch" forName="textaccent7" refType="w" fact="0.0189"/>
          <dgm:constr type="h" for="ch" forName="textaccent7" refType="h" fact="0.024"/>
          <dgm:constr type="l" for="ch" forName="image8" refType="w" fact="0.6975"/>
          <dgm:constr type="t" for="ch" forName="image8" refType="h" fact="0.5696"/>
          <dgm:constr type="w" for="ch" forName="image8" refType="w" fact="0.1623"/>
          <dgm:constr type="h" for="ch" forName="image8" refType="h" fact="0.2049"/>
          <dgm:constr type="l" for="ch" forName="text8" refType="w" fact="0.8371"/>
          <dgm:constr type="t" for="ch" forName="text8" refType="h" fact="0.4574"/>
          <dgm:constr type="w" for="ch" forName="text8" refType="w" fact="0.1623"/>
          <dgm:constr type="h" for="ch" forName="text8" refType="h" fact="0.2049"/>
          <dgm:constr type="l" for="ch" forName="imageaccent8" refType="w" fact="0.8392"/>
          <dgm:constr type="t" for="ch" forName="imageaccent8" refType="h" fact="0.6595"/>
          <dgm:constr type="w" for="ch" forName="imageaccent8" refType="w" fact="0.0189"/>
          <dgm:constr type="h" for="ch" forName="imageaccent8" refType="h" fact="0.024"/>
          <dgm:constr type="l" for="ch" forName="textaccent8" refType="w" fact="0.8693"/>
          <dgm:constr type="t" for="ch" forName="textaccent8" refType="h" fact="0.6369"/>
          <dgm:constr type="w" for="ch" forName="textaccent8" refType="w" fact="0.0189"/>
          <dgm:constr type="h" for="ch" forName="textaccent8" refType="h" fact="0.024"/>
          <dgm:constr type="l" for="ch" forName="text9" refType="w" fact="0.8377"/>
          <dgm:constr type="t" for="ch" forName="text9" refType="h" fact="0.0044"/>
          <dgm:constr type="w" for="ch" forName="text9" refType="w" fact="0.1623"/>
          <dgm:constr type="h" for="ch" forName="text9" refType="h" fact="0.2049"/>
          <dgm:constr type="l" for="ch" forName="textaccent9" refType="w" fact="0.95"/>
          <dgm:constr type="t" for="ch" forName="textaccent9" refType="h" fact="0.1846"/>
          <dgm:constr type="w" for="ch" forName="textaccent9" refType="w" fact="0.0189"/>
          <dgm:constr type="h" for="ch" forName="textaccent9" refType="h" fact="0.024"/>
          <dgm:constr type="l" for="ch" forName="image9" refType="w" fact="0.8377"/>
          <dgm:constr type="t" for="ch" forName="image9" refType="h" fact="0.2306"/>
          <dgm:constr type="w" for="ch" forName="image9" refType="w" fact="0.1623"/>
          <dgm:constr type="h" for="ch" forName="image9" refType="h" fact="0.2049"/>
          <dgm:constr type="l" for="ch" forName="imageaccent9" refType="w" fact="0.95"/>
          <dgm:constr type="t" for="ch" forName="imageaccent9" refType="h" fact="0.2318"/>
          <dgm:constr type="w" for="ch" forName="imageaccent9" refType="w" fact="0.0189"/>
          <dgm:constr type="h" for="ch" forName="imageaccent9" refType="h" fact="0.024"/>
          <dgm:constr type="l" for="ch" forName="image10" refType="w" fact="0.2786"/>
          <dgm:constr type="t" for="ch" forName="image10" refType="h" fact="0.6805"/>
          <dgm:constr type="w" for="ch" forName="image10" refType="w" fact="0.1623"/>
          <dgm:constr type="h" for="ch" forName="image10" refType="h" fact="0.2049"/>
          <dgm:constr type="l" for="ch" forName="text10" refType="w" fact="0.4183"/>
          <dgm:constr type="t" for="ch" forName="text10" refType="h" fact="0.5683"/>
          <dgm:constr type="w" for="ch" forName="text10" refType="w" fact="0.1623"/>
          <dgm:constr type="h" for="ch" forName="text10" refType="h" fact="0.2049"/>
          <dgm:constr type="l" for="ch" forName="imageaccent10" refType="w" fact="0.4203"/>
          <dgm:constr type="t" for="ch" forName="imageaccent10" refType="h" fact="0.7704"/>
          <dgm:constr type="w" for="ch" forName="imageaccent10" refType="w" fact="0.0189"/>
          <dgm:constr type="h" for="ch" forName="imageaccent10" refType="h" fact="0.024"/>
          <dgm:constr type="l" for="ch" forName="textaccent10" refType="w" fact="0.4504"/>
          <dgm:constr type="t" for="ch" forName="textaccent10" refType="h" fact="0.7478"/>
          <dgm:constr type="w" for="ch" forName="textaccent10" refType="w" fact="0.0189"/>
          <dgm:constr type="h" for="ch" forName="textaccent10" refType="h" fact="0.024"/>
          <dgm:constr type="l" for="ch" forName="text11" refType="w" fact="0.6971"/>
          <dgm:constr type="t" for="ch" forName="text11" refType="h" fact="0.7951"/>
          <dgm:constr type="w" for="ch" forName="text11" refType="w" fact="0.1623"/>
          <dgm:constr type="h" for="ch" forName="text11" refType="h" fact="0.2049"/>
          <dgm:constr type="l" for="ch" forName="image11" refType="w" fact="0.5575"/>
          <dgm:constr type="t" for="ch" forName="image11" refType="h" fact="0.6816"/>
          <dgm:constr type="w" for="ch" forName="image11" refType="w" fact="0.1623"/>
          <dgm:constr type="h" for="ch" forName="image11" refType="h" fact="0.2049"/>
          <dgm:constr type="l" for="ch" forName="imageaccent11" refType="w" fact="0.6692"/>
          <dgm:constr type="t" for="ch" forName="imageaccent11" refType="h" fact="0.8589"/>
          <dgm:constr type="w" for="ch" forName="imageaccent11" refType="w" fact="0.0189"/>
          <dgm:constr type="h" for="ch" forName="imageaccent11" refType="h" fact="0.024"/>
          <dgm:constr type="l" for="ch" forName="textaccent11" refType="w" fact="0.701"/>
          <dgm:constr type="t" for="ch" forName="textaccent11" refType="h" fact="0.8863"/>
          <dgm:constr type="w" for="ch" forName="textaccent11" refType="w" fact="0.0189"/>
          <dgm:constr type="h" for="ch" forName="textaccent11" refType="h" fact="0.024"/>
        </dgm:constrLst>
      </dgm:if>
      <dgm:else name="Name13">
        <dgm:alg type="composite">
          <dgm:param type="ar" val="1.675"/>
        </dgm:alg>
        <dgm:constrLst>
          <dgm:constr type="primFontSz" for="des" ptType="node" op="equ" val="65"/>
          <dgm:constr type="l" for="ch" forName="image4" refType="w" fact="0.4903"/>
          <dgm:constr type="t" for="ch" forName="image4" refType="h" fact="0.2287"/>
          <dgm:constr type="w" for="ch" forName="image4" refType="w" fact="0.1425"/>
          <dgm:constr type="h" for="ch" forName="image4" refType="h" fact="0.2049"/>
          <dgm:constr type="l" for="ch" forName="text5" refType="w" fact="0.4903"/>
          <dgm:constr type="t" for="ch" forName="text5" refType="h" fact="0.0022"/>
          <dgm:constr type="w" for="ch" forName="text5" refType="w" fact="0.1425"/>
          <dgm:constr type="h" for="ch" forName="text5" refType="h" fact="0.2049"/>
          <dgm:constr type="l" for="ch" forName="image5" refType="w" fact="0.6129"/>
          <dgm:constr type="t" for="ch" forName="image5" refType="h" fact="0.1165"/>
          <dgm:constr type="w" for="ch" forName="image5" refType="w" fact="0.1425"/>
          <dgm:constr type="h" for="ch" forName="image5" refType="h" fact="0.2049"/>
          <dgm:constr type="l" for="ch" forName="image2" refType="w" fact="0.3677"/>
          <dgm:constr type="t" for="ch" forName="image2" refType="h" fact="0.34"/>
          <dgm:constr type="w" for="ch" forName="image2" refType="w" fact="0.1425"/>
          <dgm:constr type="h" for="ch" forName="image2" refType="h" fact="0.2049"/>
          <dgm:constr type="l" for="ch" forName="text4" refType="w" fact="0.3677"/>
          <dgm:constr type="t" for="ch" forName="text4" refType="h" fact="0.1135"/>
          <dgm:constr type="w" for="ch" forName="text4" refType="w" fact="0.1425"/>
          <dgm:constr type="h" for="ch" forName="text4" refType="h" fact="0.2049"/>
          <dgm:constr type="l" for="ch" forName="text2" refType="w" fact="0.2452"/>
          <dgm:constr type="t" for="ch" forName="text2" refType="h" fact="0.2265"/>
          <dgm:constr type="w" for="ch" forName="text2" refType="w" fact="0.1425"/>
          <dgm:constr type="h" for="ch" forName="text2" refType="h" fact="0.2049"/>
          <dgm:constr type="l" for="ch" forName="image3" refType="w" fact="0.2452"/>
          <dgm:constr type="t" for="ch" forName="image3" refType="h" fact="0"/>
          <dgm:constr type="w" for="ch" forName="image3" refType="w" fact="0.1425"/>
          <dgm:constr type="h" for="ch" forName="image3" refType="h" fact="0.2049"/>
          <dgm:constr type="l" for="ch" forName="text1" refType="w" fact="0.1226"/>
          <dgm:constr type="t" for="ch" forName="text1" refType="h" fact="0.3404"/>
          <dgm:constr type="w" for="ch" forName="text1" refType="w" fact="0.1425"/>
          <dgm:constr type="h" for="ch" forName="text1" refType="h" fact="0.2049"/>
          <dgm:constr type="l" for="ch" forName="text3" refType="w" fact="0.1226"/>
          <dgm:constr type="t" for="ch" forName="text3" refType="h" fact="0.1139"/>
          <dgm:constr type="w" for="ch" forName="text3" refType="w" fact="0.1425"/>
          <dgm:constr type="h" for="ch" forName="text3" refType="h" fact="0.2049"/>
          <dgm:constr type="l" for="ch" forName="textaccent1" refType="w" fact="0.126"/>
          <dgm:constr type="t" for="ch" forName="textaccent1" refType="h" fact="0.432"/>
          <dgm:constr type="w" for="ch" forName="textaccent1" refType="w" fact="0.0166"/>
          <dgm:constr type="h" for="ch" forName="textaccent1" refType="h" fact="0.024"/>
          <dgm:constr type="l" for="ch" forName="image1" refType="w" fact="0"/>
          <dgm:constr type="t" for="ch" forName="image1" refType="h" fact="0.2272"/>
          <dgm:constr type="w" for="ch" forName="image1" refType="w" fact="0.1425"/>
          <dgm:constr type="h" for="ch" forName="image1" refType="h" fact="0.2049"/>
          <dgm:constr type="l" for="ch" forName="imageaccent1" refType="w" fact="0.0976"/>
          <dgm:constr type="t" for="ch" forName="imageaccent1" refType="h" fact="0.4048"/>
          <dgm:constr type="w" for="ch" forName="imageaccent1" refType="w" fact="0.0166"/>
          <dgm:constr type="h" for="ch" forName="imageaccent1" refType="h" fact="0.024"/>
          <dgm:constr type="l" for="ch" forName="textaccent2" refType="w" fact="0.3432"/>
          <dgm:constr type="t" for="ch" forName="textaccent2" refType="h" fact="0.4038"/>
          <dgm:constr type="w" for="ch" forName="textaccent2" refType="w" fact="0.0166"/>
          <dgm:constr type="h" for="ch" forName="textaccent2" refType="h" fact="0.024"/>
          <dgm:constr type="l" for="ch" forName="imageaccent2" refType="w" fact="0.3712"/>
          <dgm:constr type="t" for="ch" forName="imageaccent2" refType="h" fact="0.4312"/>
          <dgm:constr type="w" for="ch" forName="imageaccent2" refType="w" fact="0.0166"/>
          <dgm:constr type="h" for="ch" forName="imageaccent2" refType="h" fact="0.024"/>
          <dgm:constr type="l" for="ch" forName="textaccent3" refType="w" fact="0.2196"/>
          <dgm:constr type="t" for="ch" forName="textaccent3" refType="h" fact="0.1167"/>
          <dgm:constr type="w" for="ch" forName="textaccent3" refType="w" fact="0.0166"/>
          <dgm:constr type="h" for="ch" forName="textaccent3" refType="h" fact="0.024"/>
          <dgm:constr type="l" for="ch" forName="imageaccent3" refType="w" fact="0.2492"/>
          <dgm:constr type="t" for="ch" forName="imageaccent3" refType="h" fact="0.0908"/>
          <dgm:constr type="w" for="ch" forName="imageaccent3" refType="w" fact="0.0166"/>
          <dgm:constr type="h" for="ch" forName="imageaccent3" refType="h" fact="0.024"/>
          <dgm:constr type="l" for="ch" forName="textaccent4" refType="w" fact="0.491"/>
          <dgm:constr type="t" for="ch" forName="textaccent4" refType="h" fact="0.2042"/>
          <dgm:constr type="w" for="ch" forName="textaccent4" refType="w" fact="0.0166"/>
          <dgm:constr type="h" for="ch" forName="textaccent4" refType="h" fact="0.024"/>
          <dgm:constr type="l" for="ch" forName="imageaccent4" refType="w" fact="0.5181"/>
          <dgm:constr type="t" for="ch" forName="imageaccent4" refType="h" fact="0.2323"/>
          <dgm:constr type="w" for="ch" forName="imageaccent4" refType="w" fact="0.0166"/>
          <dgm:constr type="h" for="ch" forName="imageaccent4" refType="h" fact="0.024"/>
          <dgm:constr type="l" for="ch" forName="textaccent5" refType="w" fact="0.6136"/>
          <dgm:constr type="t" for="ch" forName="textaccent5" refType="h" fact="0.094"/>
          <dgm:constr type="w" for="ch" forName="textaccent5" refType="w" fact="0.0166"/>
          <dgm:constr type="h" for="ch" forName="textaccent5" refType="h" fact="0.024"/>
          <dgm:constr type="l" for="ch" forName="imageaccent5" refType="w" fact="0.6413"/>
          <dgm:constr type="t" for="ch" forName="imageaccent5" refType="h" fact="0.121"/>
          <dgm:constr type="w" for="ch" forName="imageaccent5" refType="w" fact="0.0166"/>
          <dgm:constr type="h" for="ch" forName="imageaccent5" refType="h" fact="0.024"/>
          <dgm:constr type="l" for="ch" forName="image6" refType="w" fact="0.4903"/>
          <dgm:constr type="t" for="ch" forName="image6" refType="h" fact="0.4548"/>
          <dgm:constr type="w" for="ch" forName="image6" refType="w" fact="0.1425"/>
          <dgm:constr type="h" for="ch" forName="image6" refType="h" fact="0.2049"/>
          <dgm:constr type="l" for="ch" forName="text6" refType="w" fact="0.6129"/>
          <dgm:constr type="t" for="ch" forName="text6" refType="h" fact="0.3426"/>
          <dgm:constr type="w" for="ch" forName="text6" refType="w" fact="0.1425"/>
          <dgm:constr type="h" for="ch" forName="text6" refType="h" fact="0.2049"/>
          <dgm:constr type="l" for="ch" forName="imageaccent6" refType="w" fact="0.6147"/>
          <dgm:constr type="t" for="ch" forName="imageaccent6" refType="h" fact="0.5447"/>
          <dgm:constr type="w" for="ch" forName="imageaccent6" refType="w" fact="0.0166"/>
          <dgm:constr type="h" for="ch" forName="imageaccent6" refType="h" fact="0.024"/>
          <dgm:constr type="l" for="ch" forName="textaccent6" refType="w" fact="0.6411"/>
          <dgm:constr type="t" for="ch" forName="textaccent6" refType="h" fact="0.5221"/>
          <dgm:constr type="w" for="ch" forName="textaccent6" refType="w" fact="0.0166"/>
          <dgm:constr type="h" for="ch" forName="textaccent6" refType="h" fact="0.024"/>
          <dgm:constr type="l" for="ch" forName="text7" refType="w" fact="0.2451"/>
          <dgm:constr type="t" for="ch" forName="text7" refType="h" fact="0.4535"/>
          <dgm:constr type="w" for="ch" forName="text7" refType="w" fact="0.1425"/>
          <dgm:constr type="h" for="ch" forName="text7" refType="h" fact="0.2049"/>
          <dgm:constr type="l" for="ch" forName="image7" refType="w" fact="0.1225"/>
          <dgm:constr type="t" for="ch" forName="image7" refType="h" fact="0.5674"/>
          <dgm:constr type="w" for="ch" forName="image7" refType="w" fact="0.1425"/>
          <dgm:constr type="h" for="ch" forName="image7" refType="h" fact="0.2049"/>
          <dgm:constr type="l" for="ch" forName="imageaccent7" refType="w" fact="0.2195"/>
          <dgm:constr type="t" for="ch" forName="imageaccent7" refType="h" fact="0.5703"/>
          <dgm:constr type="w" for="ch" forName="imageaccent7" refType="w" fact="0.0166"/>
          <dgm:constr type="h" for="ch" forName="imageaccent7" refType="h" fact="0.024"/>
          <dgm:constr type="l" for="ch" forName="textaccent7" refType="w" fact="0.2491"/>
          <dgm:constr type="t" for="ch" forName="textaccent7" refType="h" fact="0.5443"/>
          <dgm:constr type="w" for="ch" forName="textaccent7" refType="w" fact="0.0166"/>
          <dgm:constr type="h" for="ch" forName="textaccent7" refType="h" fact="0.024"/>
          <dgm:constr type="l" for="ch" forName="image8" refType="w" fact="0.6123"/>
          <dgm:constr type="t" for="ch" forName="image8" refType="h" fact="0.5696"/>
          <dgm:constr type="w" for="ch" forName="image8" refType="w" fact="0.1425"/>
          <dgm:constr type="h" for="ch" forName="image8" refType="h" fact="0.2049"/>
          <dgm:constr type="l" for="ch" forName="text8" refType="w" fact="0.7349"/>
          <dgm:constr type="t" for="ch" forName="text8" refType="h" fact="0.4574"/>
          <dgm:constr type="w" for="ch" forName="text8" refType="w" fact="0.1425"/>
          <dgm:constr type="h" for="ch" forName="text8" refType="h" fact="0.2049"/>
          <dgm:constr type="l" for="ch" forName="imageaccent8" refType="w" fact="0.7367"/>
          <dgm:constr type="t" for="ch" forName="imageaccent8" refType="h" fact="0.6595"/>
          <dgm:constr type="w" for="ch" forName="imageaccent8" refType="w" fact="0.0166"/>
          <dgm:constr type="h" for="ch" forName="imageaccent8" refType="h" fact="0.024"/>
          <dgm:constr type="l" for="ch" forName="textaccent8" refType="w" fact="0.7631"/>
          <dgm:constr type="t" for="ch" forName="textaccent8" refType="h" fact="0.6369"/>
          <dgm:constr type="w" for="ch" forName="textaccent8" refType="w" fact="0.0166"/>
          <dgm:constr type="h" for="ch" forName="textaccent8" refType="h" fact="0.024"/>
          <dgm:constr type="l" for="ch" forName="text9" refType="w" fact="0.7354"/>
          <dgm:constr type="t" for="ch" forName="text9" refType="h" fact="0.0044"/>
          <dgm:constr type="w" for="ch" forName="text9" refType="w" fact="0.1425"/>
          <dgm:constr type="h" for="ch" forName="text9" refType="h" fact="0.2049"/>
          <dgm:constr type="l" for="ch" forName="textaccent9" refType="w" fact="0.8339"/>
          <dgm:constr type="t" for="ch" forName="textaccent9" refType="h" fact="0.1846"/>
          <dgm:constr type="w" for="ch" forName="textaccent9" refType="w" fact="0.0166"/>
          <dgm:constr type="h" for="ch" forName="textaccent9" refType="h" fact="0.024"/>
          <dgm:constr type="l" for="ch" forName="image9" refType="w" fact="0.7354"/>
          <dgm:constr type="t" for="ch" forName="image9" refType="h" fact="0.2306"/>
          <dgm:constr type="w" for="ch" forName="image9" refType="w" fact="0.1425"/>
          <dgm:constr type="h" for="ch" forName="image9" refType="h" fact="0.2049"/>
          <dgm:constr type="l" for="ch" forName="imageaccent9" refType="w" fact="0.8339"/>
          <dgm:constr type="t" for="ch" forName="imageaccent9" refType="h" fact="0.2318"/>
          <dgm:constr type="w" for="ch" forName="imageaccent9" refType="w" fact="0.0166"/>
          <dgm:constr type="h" for="ch" forName="imageaccent9" refType="h" fact="0.024"/>
          <dgm:constr type="l" for="ch" forName="image10" refType="w" fact="0.2446"/>
          <dgm:constr type="t" for="ch" forName="image10" refType="h" fact="0.6805"/>
          <dgm:constr type="w" for="ch" forName="image10" refType="w" fact="0.1425"/>
          <dgm:constr type="h" for="ch" forName="image10" refType="h" fact="0.2049"/>
          <dgm:constr type="l" for="ch" forName="text10" refType="w" fact="0.3672"/>
          <dgm:constr type="t" for="ch" forName="text10" refType="h" fact="0.5683"/>
          <dgm:constr type="w" for="ch" forName="text10" refType="w" fact="0.1425"/>
          <dgm:constr type="h" for="ch" forName="text10" refType="h" fact="0.2049"/>
          <dgm:constr type="l" for="ch" forName="imageaccent10" refType="w" fact="0.369"/>
          <dgm:constr type="t" for="ch" forName="imageaccent10" refType="h" fact="0.7704"/>
          <dgm:constr type="w" for="ch" forName="imageaccent10" refType="w" fact="0.0166"/>
          <dgm:constr type="h" for="ch" forName="imageaccent10" refType="h" fact="0.024"/>
          <dgm:constr type="l" for="ch" forName="textaccent10" refType="w" fact="0.3954"/>
          <dgm:constr type="t" for="ch" forName="textaccent10" refType="h" fact="0.7478"/>
          <dgm:constr type="w" for="ch" forName="textaccent10" refType="w" fact="0.0166"/>
          <dgm:constr type="h" for="ch" forName="textaccent10" refType="h" fact="0.024"/>
          <dgm:constr type="l" for="ch" forName="text11" refType="w" fact="0.612"/>
          <dgm:constr type="t" for="ch" forName="text11" refType="h" fact="0.7951"/>
          <dgm:constr type="w" for="ch" forName="text11" refType="w" fact="0.1425"/>
          <dgm:constr type="h" for="ch" forName="text11" refType="h" fact="0.2049"/>
          <dgm:constr type="l" for="ch" forName="image11" refType="w" fact="0.4894"/>
          <dgm:constr type="t" for="ch" forName="image11" refType="h" fact="0.6816"/>
          <dgm:constr type="w" for="ch" forName="image11" refType="w" fact="0.1425"/>
          <dgm:constr type="h" for="ch" forName="image11" refType="h" fact="0.2049"/>
          <dgm:constr type="l" for="ch" forName="imageaccent11" refType="w" fact="0.5874"/>
          <dgm:constr type="t" for="ch" forName="imageaccent11" refType="h" fact="0.8589"/>
          <dgm:constr type="w" for="ch" forName="imageaccent11" refType="w" fact="0.0166"/>
          <dgm:constr type="h" for="ch" forName="imageaccent11" refType="h" fact="0.024"/>
          <dgm:constr type="l" for="ch" forName="textaccent11" refType="w" fact="0.6154"/>
          <dgm:constr type="t" for="ch" forName="textaccent11" refType="h" fact="0.8863"/>
          <dgm:constr type="w" for="ch" forName="textaccent11" refType="w" fact="0.0166"/>
          <dgm:constr type="h" for="ch" forName="textaccent11" refType="h" fact="0.024"/>
          <dgm:constr type="l" for="ch" forName="text12" refType="w" fact="0.735"/>
          <dgm:constr type="t" for="ch" forName="text12" refType="h" fact="0.684"/>
          <dgm:constr type="w" for="ch" forName="text12" refType="w" fact="0.1425"/>
          <dgm:constr type="h" for="ch" forName="text12" refType="h" fact="0.2049"/>
          <dgm:constr type="l" for="ch" forName="image12" refType="w" fact="0.8575"/>
          <dgm:constr type="t" for="ch" forName="image12" refType="h" fact="0.5718"/>
          <dgm:constr type="w" for="ch" forName="image12" refType="w" fact="0.1425"/>
          <dgm:constr type="h" for="ch" forName="image12" refType="h" fact="0.2049"/>
          <dgm:constr type="l" for="ch" forName="textaccent12" refType="w" fact="0.8594"/>
          <dgm:constr type="t" for="ch" forName="textaccent12" refType="h" fact="0.7739"/>
          <dgm:constr type="w" for="ch" forName="textaccent12" refType="w" fact="0.0166"/>
          <dgm:constr type="h" for="ch" forName="textaccent12" refType="h" fact="0.024"/>
          <dgm:constr type="l" for="ch" forName="imageaccent12" refType="w" fact="0.8858"/>
          <dgm:constr type="t" for="ch" forName="imageaccent12" refType="h" fact="0.7513"/>
          <dgm:constr type="w" for="ch" forName="imageaccent12" refType="w" fact="0.0166"/>
          <dgm:constr type="h" for="ch" forName="imageaccent12" refType="h" fact="0.024"/>
        </dgm:constrLst>
      </dgm:else>
    </dgm:choose>
    <dgm:forEach name="wrapper" axis="self" ptType="parTrans">
      <dgm:forEach name="wrapper2" axis="self" ptType="sibTrans" st="2">
        <dgm:forEach name="textRepeat" axis="self">
          <dgm:layoutNode name="textRepeatNode" styleLbl="alignNode1">
            <dgm:varLst>
              <dgm:chMax val="0"/>
              <dgm:chPref val="0"/>
              <dgm:bulletEnabled val="1"/>
            </dgm:varLst>
            <dgm:alg type="tx"/>
            <dgm:shape xmlns:r="http://schemas.openxmlformats.org/officeDocument/2006/relationships" type="hexagon" r:blip="">
              <dgm:adjLst>
                <dgm:adj idx="1" val="0.25"/>
                <dgm:adj idx="2" val="1.1547"/>
              </dgm:adjLst>
            </dgm:shape>
            <dgm:presOf axis="desOrSelf" ptType="node"/>
            <dgm:constrLst>
              <dgm:constr type="lMarg" refType="primFontSz" fact="0"/>
              <dgm:constr type="rMarg" refType="primFontSz" fact="0"/>
              <dgm:constr type="tMarg" refType="primFontSz" fact="0.1"/>
              <dgm:constr type="bMarg" refType="primFontSz" fact="0.1"/>
            </dgm:constrLst>
            <dgm:ruleLst>
              <dgm:rule type="primFontSz" val="5" fact="NaN" max="NaN"/>
            </dgm:ruleLst>
          </dgm:layoutNode>
        </dgm:forEach>
        <dgm:forEach name="accentRepeat" axis="self">
          <dgm:layoutNode name="accentRepeatNode" styleLbl="solidAlignAcc1">
            <dgm:alg type="sp"/>
            <dgm:shape xmlns:r="http://schemas.openxmlformats.org/officeDocument/2006/relationships" type="hexagon" r:blip="">
              <dgm:adjLst>
                <dgm:adj idx="1" val="0.25"/>
                <dgm:adj idx="2" val="1.1547"/>
              </dgm:adjLst>
            </dgm:shape>
            <dgm:presOf/>
          </dgm:layoutNode>
        </dgm:forEach>
        <dgm:forEach name="imageRepeat" axis="self">
          <dgm:layoutNode name="imageRepeatNode" styleLbl="alignAcc1">
            <dgm:alg type="sp"/>
            <dgm:shape xmlns:r="http://schemas.openxmlformats.org/officeDocument/2006/relationships" type="hexagon" r:blip="" blipPhldr="1">
              <dgm:adjLst>
                <dgm:adj idx="1" val="0.25"/>
                <dgm:adj idx="2" val="1.1547"/>
              </dgm:adjLst>
            </dgm:shape>
            <dgm:presOf axis="self"/>
          </dgm:layoutNode>
        </dgm:forEach>
      </dgm:forEach>
    </dgm:forEach>
    <dgm:forEach name="Name14" axis="ch" ptType="node" cnt="1">
      <dgm:layoutNode name="text1">
        <dgm:alg type="sp"/>
        <dgm:shape xmlns:r="http://schemas.openxmlformats.org/officeDocument/2006/relationships" r:blip="">
          <dgm:adjLst/>
        </dgm:shape>
        <dgm:presOf/>
        <dgm:constrLst/>
        <dgm:forEach name="Name15" ref="textRepeat"/>
      </dgm:layoutNode>
      <dgm:layoutNode name="textaccent1">
        <dgm:alg type="sp"/>
        <dgm:shape xmlns:r="http://schemas.openxmlformats.org/officeDocument/2006/relationships" r:blip="">
          <dgm:adjLst/>
        </dgm:shape>
        <dgm:presOf/>
        <dgm:constrLst/>
        <dgm:forEach name="Name16" ref="accentRepeat"/>
      </dgm:layoutNode>
    </dgm:forEach>
    <dgm:forEach name="Name17" axis="ch" ptType="sibTrans" hideLastTrans="0" cnt="1">
      <dgm:layoutNode name="image1">
        <dgm:alg type="sp"/>
        <dgm:shape xmlns:r="http://schemas.openxmlformats.org/officeDocument/2006/relationships" r:blip="">
          <dgm:adjLst/>
        </dgm:shape>
        <dgm:presOf/>
        <dgm:constrLst/>
        <dgm:forEach name="Name18" ref="imageRepeat"/>
      </dgm:layoutNode>
      <dgm:layoutNode name="imageaccent1">
        <dgm:alg type="sp"/>
        <dgm:shape xmlns:r="http://schemas.openxmlformats.org/officeDocument/2006/relationships" r:blip="">
          <dgm:adjLst/>
        </dgm:shape>
        <dgm:presOf/>
        <dgm:constrLst/>
        <dgm:forEach name="Name19" ref="accentRepeat"/>
      </dgm:layoutNode>
    </dgm:forEach>
    <dgm:forEach name="Name20" axis="ch" ptType="node" st="2" cnt="1">
      <dgm:layoutNode name="text2">
        <dgm:alg type="sp"/>
        <dgm:shape xmlns:r="http://schemas.openxmlformats.org/officeDocument/2006/relationships" r:blip="">
          <dgm:adjLst/>
        </dgm:shape>
        <dgm:presOf/>
        <dgm:constrLst/>
        <dgm:forEach name="Name21" ref="textRepeat"/>
      </dgm:layoutNode>
      <dgm:layoutNode name="textaccent2">
        <dgm:alg type="sp"/>
        <dgm:shape xmlns:r="http://schemas.openxmlformats.org/officeDocument/2006/relationships" r:blip="">
          <dgm:adjLst/>
        </dgm:shape>
        <dgm:presOf/>
        <dgm:constrLst/>
        <dgm:forEach name="Name22" ref="accentRepeat"/>
      </dgm:layoutNode>
    </dgm:forEach>
    <dgm:forEach name="Name23" axis="ch" ptType="sibTrans" hideLastTrans="0" st="2" cnt="1">
      <dgm:layoutNode name="image2">
        <dgm:alg type="sp"/>
        <dgm:shape xmlns:r="http://schemas.openxmlformats.org/officeDocument/2006/relationships" r:blip="">
          <dgm:adjLst/>
        </dgm:shape>
        <dgm:presOf/>
        <dgm:constrLst/>
        <dgm:forEach name="Name24" ref="imageRepeat"/>
      </dgm:layoutNode>
      <dgm:layoutNode name="imageaccent2">
        <dgm:alg type="sp"/>
        <dgm:shape xmlns:r="http://schemas.openxmlformats.org/officeDocument/2006/relationships" r:blip="">
          <dgm:adjLst/>
        </dgm:shape>
        <dgm:presOf/>
        <dgm:constrLst/>
        <dgm:forEach name="Name25" ref="accentRepeat"/>
      </dgm:layoutNode>
    </dgm:forEach>
    <dgm:forEach name="Name26" axis="ch" ptType="node" st="3" cnt="1">
      <dgm:layoutNode name="text3">
        <dgm:alg type="sp"/>
        <dgm:shape xmlns:r="http://schemas.openxmlformats.org/officeDocument/2006/relationships" r:blip="">
          <dgm:adjLst/>
        </dgm:shape>
        <dgm:presOf/>
        <dgm:constrLst/>
        <dgm:forEach name="Name27" ref="textRepeat"/>
      </dgm:layoutNode>
      <dgm:layoutNode name="textaccent3">
        <dgm:alg type="sp"/>
        <dgm:shape xmlns:r="http://schemas.openxmlformats.org/officeDocument/2006/relationships" r:blip="">
          <dgm:adjLst/>
        </dgm:shape>
        <dgm:presOf/>
        <dgm:constrLst/>
        <dgm:forEach name="Name28" ref="accentRepeat"/>
      </dgm:layoutNode>
    </dgm:forEach>
    <dgm:forEach name="Name29" axis="ch" ptType="sibTrans" hideLastTrans="0" st="3" cnt="1">
      <dgm:layoutNode name="image3">
        <dgm:alg type="sp"/>
        <dgm:shape xmlns:r="http://schemas.openxmlformats.org/officeDocument/2006/relationships" r:blip="">
          <dgm:adjLst/>
        </dgm:shape>
        <dgm:presOf/>
        <dgm:constrLst/>
        <dgm:forEach name="Name30" ref="imageRepeat"/>
      </dgm:layoutNode>
      <dgm:layoutNode name="imageaccent3">
        <dgm:alg type="sp"/>
        <dgm:shape xmlns:r="http://schemas.openxmlformats.org/officeDocument/2006/relationships" r:blip="">
          <dgm:adjLst/>
        </dgm:shape>
        <dgm:presOf/>
        <dgm:constrLst/>
        <dgm:forEach name="Name31" ref="accentRepeat"/>
      </dgm:layoutNode>
    </dgm:forEach>
    <dgm:forEach name="Name32" axis="ch" ptType="node" st="4" cnt="1">
      <dgm:layoutNode name="text4">
        <dgm:alg type="sp"/>
        <dgm:shape xmlns:r="http://schemas.openxmlformats.org/officeDocument/2006/relationships" r:blip="">
          <dgm:adjLst/>
        </dgm:shape>
        <dgm:presOf/>
        <dgm:constrLst/>
        <dgm:forEach name="Name33" ref="textRepeat"/>
      </dgm:layoutNode>
      <dgm:layoutNode name="textaccent4">
        <dgm:alg type="sp"/>
        <dgm:shape xmlns:r="http://schemas.openxmlformats.org/officeDocument/2006/relationships" r:blip="">
          <dgm:adjLst/>
        </dgm:shape>
        <dgm:presOf/>
        <dgm:constrLst/>
        <dgm:forEach name="Name34" ref="accentRepeat"/>
      </dgm:layoutNode>
    </dgm:forEach>
    <dgm:forEach name="Name35" axis="ch" ptType="sibTrans" hideLastTrans="0" st="4" cnt="1">
      <dgm:layoutNode name="image4">
        <dgm:alg type="sp"/>
        <dgm:shape xmlns:r="http://schemas.openxmlformats.org/officeDocument/2006/relationships" r:blip="">
          <dgm:adjLst/>
        </dgm:shape>
        <dgm:presOf/>
        <dgm:constrLst/>
        <dgm:forEach name="Name36" ref="imageRepeat"/>
      </dgm:layoutNode>
      <dgm:layoutNode name="imageaccent4">
        <dgm:alg type="sp"/>
        <dgm:shape xmlns:r="http://schemas.openxmlformats.org/officeDocument/2006/relationships" r:blip="">
          <dgm:adjLst/>
        </dgm:shape>
        <dgm:presOf/>
        <dgm:constrLst/>
        <dgm:forEach name="Name37" ref="accentRepeat"/>
      </dgm:layoutNode>
    </dgm:forEach>
    <dgm:forEach name="Name38" axis="ch" ptType="node" st="5" cnt="1">
      <dgm:layoutNode name="text5">
        <dgm:alg type="sp"/>
        <dgm:shape xmlns:r="http://schemas.openxmlformats.org/officeDocument/2006/relationships" r:blip="">
          <dgm:adjLst/>
        </dgm:shape>
        <dgm:presOf/>
        <dgm:constrLst/>
        <dgm:forEach name="Name39" ref="textRepeat"/>
      </dgm:layoutNode>
      <dgm:layoutNode name="textaccent5">
        <dgm:alg type="sp"/>
        <dgm:shape xmlns:r="http://schemas.openxmlformats.org/officeDocument/2006/relationships" r:blip="">
          <dgm:adjLst/>
        </dgm:shape>
        <dgm:presOf/>
        <dgm:constrLst/>
        <dgm:forEach name="Name40" ref="accentRepeat"/>
      </dgm:layoutNode>
    </dgm:forEach>
    <dgm:forEach name="Name41" axis="ch" ptType="sibTrans" hideLastTrans="0" st="5" cnt="1">
      <dgm:layoutNode name="image5">
        <dgm:alg type="sp"/>
        <dgm:shape xmlns:r="http://schemas.openxmlformats.org/officeDocument/2006/relationships" r:blip="">
          <dgm:adjLst/>
        </dgm:shape>
        <dgm:presOf/>
        <dgm:constrLst/>
        <dgm:forEach name="Name42" ref="imageRepeat"/>
      </dgm:layoutNode>
      <dgm:layoutNode name="imageaccent5">
        <dgm:alg type="sp"/>
        <dgm:shape xmlns:r="http://schemas.openxmlformats.org/officeDocument/2006/relationships" r:blip="">
          <dgm:adjLst/>
        </dgm:shape>
        <dgm:presOf/>
        <dgm:constrLst/>
        <dgm:forEach name="Name43" ref="accentRepeat"/>
      </dgm:layoutNode>
    </dgm:forEach>
    <dgm:forEach name="Name44" axis="ch" ptType="node" st="6" cnt="1">
      <dgm:layoutNode name="text6">
        <dgm:alg type="sp"/>
        <dgm:shape xmlns:r="http://schemas.openxmlformats.org/officeDocument/2006/relationships" r:blip="">
          <dgm:adjLst/>
        </dgm:shape>
        <dgm:presOf/>
        <dgm:constrLst/>
        <dgm:forEach name="Name45" ref="textRepeat"/>
      </dgm:layoutNode>
      <dgm:layoutNode name="textaccent6">
        <dgm:alg type="sp"/>
        <dgm:shape xmlns:r="http://schemas.openxmlformats.org/officeDocument/2006/relationships" r:blip="">
          <dgm:adjLst/>
        </dgm:shape>
        <dgm:presOf/>
        <dgm:constrLst/>
        <dgm:forEach name="Name46" ref="accentRepeat"/>
      </dgm:layoutNode>
    </dgm:forEach>
    <dgm:forEach name="Name47" axis="ch" ptType="sibTrans" hideLastTrans="0" st="6" cnt="1">
      <dgm:layoutNode name="image6">
        <dgm:alg type="sp"/>
        <dgm:shape xmlns:r="http://schemas.openxmlformats.org/officeDocument/2006/relationships" r:blip="">
          <dgm:adjLst/>
        </dgm:shape>
        <dgm:presOf/>
        <dgm:constrLst/>
        <dgm:forEach name="Name48" ref="imageRepeat"/>
      </dgm:layoutNode>
      <dgm:layoutNode name="imageaccent6">
        <dgm:alg type="sp"/>
        <dgm:shape xmlns:r="http://schemas.openxmlformats.org/officeDocument/2006/relationships" r:blip="">
          <dgm:adjLst/>
        </dgm:shape>
        <dgm:presOf/>
        <dgm:constrLst/>
        <dgm:forEach name="Name49" ref="accentRepeat"/>
      </dgm:layoutNode>
    </dgm:forEach>
    <dgm:forEach name="Name50" axis="ch" ptType="node" st="7" cnt="1">
      <dgm:layoutNode name="text7">
        <dgm:alg type="sp"/>
        <dgm:shape xmlns:r="http://schemas.openxmlformats.org/officeDocument/2006/relationships" r:blip="">
          <dgm:adjLst/>
        </dgm:shape>
        <dgm:presOf/>
        <dgm:constrLst/>
        <dgm:forEach name="Name51" ref="textRepeat"/>
      </dgm:layoutNode>
      <dgm:layoutNode name="textaccent7">
        <dgm:alg type="sp"/>
        <dgm:shape xmlns:r="http://schemas.openxmlformats.org/officeDocument/2006/relationships" r:blip="">
          <dgm:adjLst/>
        </dgm:shape>
        <dgm:presOf/>
        <dgm:constrLst/>
        <dgm:forEach name="Name52" ref="accentRepeat"/>
      </dgm:layoutNode>
    </dgm:forEach>
    <dgm:forEach name="Name53" axis="ch" ptType="sibTrans" hideLastTrans="0" st="7" cnt="1">
      <dgm:layoutNode name="image7">
        <dgm:alg type="sp"/>
        <dgm:shape xmlns:r="http://schemas.openxmlformats.org/officeDocument/2006/relationships" r:blip="">
          <dgm:adjLst/>
        </dgm:shape>
        <dgm:presOf/>
        <dgm:constrLst/>
        <dgm:forEach name="Name54" ref="imageRepeat"/>
      </dgm:layoutNode>
      <dgm:layoutNode name="imageaccent7">
        <dgm:alg type="sp"/>
        <dgm:shape xmlns:r="http://schemas.openxmlformats.org/officeDocument/2006/relationships" r:blip="">
          <dgm:adjLst/>
        </dgm:shape>
        <dgm:presOf/>
        <dgm:constrLst/>
        <dgm:forEach name="Name55" ref="accentRepeat"/>
      </dgm:layoutNode>
    </dgm:forEach>
    <dgm:forEach name="Name56" axis="ch" ptType="node" st="8" cnt="1">
      <dgm:layoutNode name="text8">
        <dgm:alg type="sp"/>
        <dgm:shape xmlns:r="http://schemas.openxmlformats.org/officeDocument/2006/relationships" r:blip="">
          <dgm:adjLst/>
        </dgm:shape>
        <dgm:presOf/>
        <dgm:constrLst/>
        <dgm:forEach name="Name57" ref="textRepeat"/>
      </dgm:layoutNode>
      <dgm:layoutNode name="textaccent8">
        <dgm:alg type="sp"/>
        <dgm:shape xmlns:r="http://schemas.openxmlformats.org/officeDocument/2006/relationships" r:blip="">
          <dgm:adjLst/>
        </dgm:shape>
        <dgm:presOf/>
        <dgm:constrLst/>
        <dgm:forEach name="Name58" ref="accentRepeat"/>
      </dgm:layoutNode>
    </dgm:forEach>
    <dgm:forEach name="Name59" axis="ch" ptType="sibTrans" hideLastTrans="0" st="8" cnt="1">
      <dgm:layoutNode name="image8">
        <dgm:alg type="sp"/>
        <dgm:shape xmlns:r="http://schemas.openxmlformats.org/officeDocument/2006/relationships" r:blip="">
          <dgm:adjLst/>
        </dgm:shape>
        <dgm:presOf/>
        <dgm:constrLst/>
        <dgm:forEach name="Name60" ref="imageRepeat"/>
      </dgm:layoutNode>
      <dgm:layoutNode name="imageaccent8">
        <dgm:alg type="sp"/>
        <dgm:shape xmlns:r="http://schemas.openxmlformats.org/officeDocument/2006/relationships" r:blip="">
          <dgm:adjLst/>
        </dgm:shape>
        <dgm:presOf/>
        <dgm:constrLst/>
        <dgm:forEach name="Name61" ref="accentRepeat"/>
      </dgm:layoutNode>
    </dgm:forEach>
    <dgm:forEach name="Name62" axis="ch" ptType="node" st="9" cnt="1">
      <dgm:layoutNode name="text9">
        <dgm:alg type="sp"/>
        <dgm:shape xmlns:r="http://schemas.openxmlformats.org/officeDocument/2006/relationships" r:blip="">
          <dgm:adjLst/>
        </dgm:shape>
        <dgm:presOf/>
        <dgm:constrLst/>
        <dgm:forEach name="Name63" ref="textRepeat"/>
      </dgm:layoutNode>
      <dgm:layoutNode name="textaccent9">
        <dgm:alg type="sp"/>
        <dgm:shape xmlns:r="http://schemas.openxmlformats.org/officeDocument/2006/relationships" r:blip="">
          <dgm:adjLst/>
        </dgm:shape>
        <dgm:presOf/>
        <dgm:constrLst/>
        <dgm:forEach name="Name64" ref="accentRepeat"/>
      </dgm:layoutNode>
    </dgm:forEach>
    <dgm:forEach name="Name65" axis="ch" ptType="sibTrans" hideLastTrans="0" st="9" cnt="1">
      <dgm:layoutNode name="image9">
        <dgm:alg type="sp"/>
        <dgm:shape xmlns:r="http://schemas.openxmlformats.org/officeDocument/2006/relationships" r:blip="">
          <dgm:adjLst/>
        </dgm:shape>
        <dgm:presOf/>
        <dgm:constrLst/>
        <dgm:forEach name="Name66" ref="imageRepeat"/>
      </dgm:layoutNode>
      <dgm:layoutNode name="imageaccent9">
        <dgm:alg type="sp"/>
        <dgm:shape xmlns:r="http://schemas.openxmlformats.org/officeDocument/2006/relationships" r:blip="">
          <dgm:adjLst/>
        </dgm:shape>
        <dgm:presOf/>
        <dgm:constrLst/>
        <dgm:forEach name="Name67" ref="accentRepeat"/>
      </dgm:layoutNode>
    </dgm:forEach>
    <dgm:forEach name="Name68" axis="ch" ptType="node" st="10" cnt="1">
      <dgm:layoutNode name="text10">
        <dgm:alg type="sp"/>
        <dgm:shape xmlns:r="http://schemas.openxmlformats.org/officeDocument/2006/relationships" r:blip="">
          <dgm:adjLst/>
        </dgm:shape>
        <dgm:presOf/>
        <dgm:constrLst/>
        <dgm:forEach name="Name69" ref="textRepeat"/>
      </dgm:layoutNode>
      <dgm:layoutNode name="textaccent10">
        <dgm:alg type="sp"/>
        <dgm:shape xmlns:r="http://schemas.openxmlformats.org/officeDocument/2006/relationships" r:blip="">
          <dgm:adjLst/>
        </dgm:shape>
        <dgm:presOf/>
        <dgm:constrLst/>
        <dgm:forEach name="Name70" ref="accentRepeat"/>
      </dgm:layoutNode>
    </dgm:forEach>
    <dgm:forEach name="Name71" axis="ch" ptType="sibTrans" hideLastTrans="0" st="10" cnt="1">
      <dgm:layoutNode name="image10">
        <dgm:alg type="sp"/>
        <dgm:shape xmlns:r="http://schemas.openxmlformats.org/officeDocument/2006/relationships" r:blip="">
          <dgm:adjLst/>
        </dgm:shape>
        <dgm:presOf/>
        <dgm:constrLst/>
        <dgm:forEach name="Name72" ref="imageRepeat"/>
      </dgm:layoutNode>
      <dgm:layoutNode name="imageaccent10">
        <dgm:alg type="sp"/>
        <dgm:shape xmlns:r="http://schemas.openxmlformats.org/officeDocument/2006/relationships" r:blip="">
          <dgm:adjLst/>
        </dgm:shape>
        <dgm:presOf/>
        <dgm:constrLst/>
        <dgm:forEach name="Name73" ref="accentRepeat"/>
      </dgm:layoutNode>
    </dgm:forEach>
    <dgm:forEach name="Name74" axis="ch" ptType="node" st="11" cnt="1">
      <dgm:layoutNode name="text11">
        <dgm:alg type="sp"/>
        <dgm:shape xmlns:r="http://schemas.openxmlformats.org/officeDocument/2006/relationships" r:blip="">
          <dgm:adjLst/>
        </dgm:shape>
        <dgm:presOf/>
        <dgm:constrLst/>
        <dgm:forEach name="Name75" ref="textRepeat"/>
      </dgm:layoutNode>
      <dgm:layoutNode name="textaccent11">
        <dgm:alg type="sp"/>
        <dgm:shape xmlns:r="http://schemas.openxmlformats.org/officeDocument/2006/relationships" r:blip="">
          <dgm:adjLst/>
        </dgm:shape>
        <dgm:presOf/>
        <dgm:constrLst/>
        <dgm:forEach name="Name76" ref="accentRepeat"/>
      </dgm:layoutNode>
    </dgm:forEach>
    <dgm:forEach name="Name77" axis="ch" ptType="sibTrans" hideLastTrans="0" st="11" cnt="1">
      <dgm:layoutNode name="image11">
        <dgm:alg type="sp"/>
        <dgm:shape xmlns:r="http://schemas.openxmlformats.org/officeDocument/2006/relationships" r:blip="">
          <dgm:adjLst/>
        </dgm:shape>
        <dgm:presOf/>
        <dgm:constrLst/>
        <dgm:forEach name="Name78" ref="imageRepeat"/>
      </dgm:layoutNode>
      <dgm:layoutNode name="imageaccent11">
        <dgm:alg type="sp"/>
        <dgm:shape xmlns:r="http://schemas.openxmlformats.org/officeDocument/2006/relationships" r:blip="">
          <dgm:adjLst/>
        </dgm:shape>
        <dgm:presOf/>
        <dgm:constrLst/>
        <dgm:forEach name="Name79" ref="accentRepeat"/>
      </dgm:layoutNode>
    </dgm:forEach>
    <dgm:forEach name="Name80" axis="ch" ptType="node" st="12" cnt="1">
      <dgm:layoutNode name="text12">
        <dgm:alg type="sp"/>
        <dgm:shape xmlns:r="http://schemas.openxmlformats.org/officeDocument/2006/relationships" r:blip="">
          <dgm:adjLst/>
        </dgm:shape>
        <dgm:presOf/>
        <dgm:constrLst/>
        <dgm:forEach name="Name81" ref="textRepeat"/>
      </dgm:layoutNode>
      <dgm:layoutNode name="textaccent12">
        <dgm:alg type="sp"/>
        <dgm:shape xmlns:r="http://schemas.openxmlformats.org/officeDocument/2006/relationships" r:blip="">
          <dgm:adjLst/>
        </dgm:shape>
        <dgm:presOf/>
        <dgm:constrLst/>
        <dgm:forEach name="Name82" ref="accentRepeat"/>
      </dgm:layoutNode>
    </dgm:forEach>
    <dgm:forEach name="Name83" axis="ch" ptType="sibTrans" hideLastTrans="0" st="12" cnt="1">
      <dgm:layoutNode name="image12">
        <dgm:alg type="sp"/>
        <dgm:shape xmlns:r="http://schemas.openxmlformats.org/officeDocument/2006/relationships" r:blip="">
          <dgm:adjLst/>
        </dgm:shape>
        <dgm:presOf/>
        <dgm:constrLst/>
        <dgm:forEach name="Name84" ref="imageRepeat"/>
      </dgm:layoutNode>
      <dgm:layoutNode name="imageaccent12">
        <dgm:alg type="sp"/>
        <dgm:shape xmlns:r="http://schemas.openxmlformats.org/officeDocument/2006/relationships" r:blip="">
          <dgm:adjLst/>
        </dgm:shape>
        <dgm:presOf/>
        <dgm:constrLst/>
        <dgm:forEach name="Name85" ref="accentRepea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6AE45EE-12D4-4E01-B6DC-B26E0582E244}" type="datetimeFigureOut">
              <a:rPr lang="en-GB" smtClean="0"/>
              <a:t>05/05/2020</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n-GB"/>
              <a:t>This project has received funding from the European Union’s Horizon 2020 research and innovation programme under grant agreement No 770342.</a:t>
            </a: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B0CF225-65A6-4B36-A1C2-14B08F902791}" type="slidenum">
              <a:rPr lang="en-GB" smtClean="0"/>
              <a:t>‹Nr.›</a:t>
            </a:fld>
            <a:endParaRPr lang="en-GB"/>
          </a:p>
        </p:txBody>
      </p:sp>
    </p:spTree>
    <p:extLst>
      <p:ext uri="{BB962C8B-B14F-4D97-AF65-F5344CB8AC3E}">
        <p14:creationId xmlns:p14="http://schemas.microsoft.com/office/powerpoint/2010/main" val="500576276"/>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D1F4F10-CA93-4004-A52B-33E3DE572427}" type="datetimeFigureOut">
              <a:rPr lang="en-GB" smtClean="0"/>
              <a:t>05/05/2020</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en-GB"/>
              <a:t>This project has received funding from the European Union’s Horizon 2020 research and innovation programme under grant agreement No 770342.</a:t>
            </a: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720624F-F69E-4C30-AF4C-CF8E2DDECB1C}" type="slidenum">
              <a:rPr lang="en-GB" smtClean="0"/>
              <a:t>‹Nr.›</a:t>
            </a:fld>
            <a:endParaRPr lang="en-GB"/>
          </a:p>
        </p:txBody>
      </p:sp>
    </p:spTree>
    <p:extLst>
      <p:ext uri="{BB962C8B-B14F-4D97-AF65-F5344CB8AC3E}">
        <p14:creationId xmlns:p14="http://schemas.microsoft.com/office/powerpoint/2010/main" val="697202073"/>
      </p:ext>
    </p:extLst>
  </p:cSld>
  <p:clrMap bg1="lt1" tx1="dk1" bg2="lt2" tx2="dk2" accent1="accent1" accent2="accent2" accent3="accent3" accent4="accent4" accent5="accent5" accent6="accent6" hlink="hlink" folHlink="folHlink"/>
  <p:hf hdr="0" dt="0"/>
  <p:notesStyle>
    <a:lvl1pPr marL="0" algn="l" defTabSz="1296162" rtl="0" eaLnBrk="1" latinLnBrk="0" hangingPunct="1">
      <a:defRPr sz="1700" kern="1200">
        <a:solidFill>
          <a:schemeClr val="tx1"/>
        </a:solidFill>
        <a:latin typeface="+mn-lt"/>
        <a:ea typeface="+mn-ea"/>
        <a:cs typeface="+mn-cs"/>
      </a:defRPr>
    </a:lvl1pPr>
    <a:lvl2pPr marL="648081" algn="l" defTabSz="1296162" rtl="0" eaLnBrk="1" latinLnBrk="0" hangingPunct="1">
      <a:defRPr sz="1700" kern="1200">
        <a:solidFill>
          <a:schemeClr val="tx1"/>
        </a:solidFill>
        <a:latin typeface="+mn-lt"/>
        <a:ea typeface="+mn-ea"/>
        <a:cs typeface="+mn-cs"/>
      </a:defRPr>
    </a:lvl2pPr>
    <a:lvl3pPr marL="1296162" algn="l" defTabSz="1296162" rtl="0" eaLnBrk="1" latinLnBrk="0" hangingPunct="1">
      <a:defRPr sz="1700" kern="1200">
        <a:solidFill>
          <a:schemeClr val="tx1"/>
        </a:solidFill>
        <a:latin typeface="+mn-lt"/>
        <a:ea typeface="+mn-ea"/>
        <a:cs typeface="+mn-cs"/>
      </a:defRPr>
    </a:lvl3pPr>
    <a:lvl4pPr marL="1944243" algn="l" defTabSz="1296162" rtl="0" eaLnBrk="1" latinLnBrk="0" hangingPunct="1">
      <a:defRPr sz="1700" kern="1200">
        <a:solidFill>
          <a:schemeClr val="tx1"/>
        </a:solidFill>
        <a:latin typeface="+mn-lt"/>
        <a:ea typeface="+mn-ea"/>
        <a:cs typeface="+mn-cs"/>
      </a:defRPr>
    </a:lvl4pPr>
    <a:lvl5pPr marL="2592324" algn="l" defTabSz="1296162" rtl="0" eaLnBrk="1" latinLnBrk="0" hangingPunct="1">
      <a:defRPr sz="1700" kern="1200">
        <a:solidFill>
          <a:schemeClr val="tx1"/>
        </a:solidFill>
        <a:latin typeface="+mn-lt"/>
        <a:ea typeface="+mn-ea"/>
        <a:cs typeface="+mn-cs"/>
      </a:defRPr>
    </a:lvl5pPr>
    <a:lvl6pPr marL="3240405" algn="l" defTabSz="1296162" rtl="0" eaLnBrk="1" latinLnBrk="0" hangingPunct="1">
      <a:defRPr sz="1700" kern="1200">
        <a:solidFill>
          <a:schemeClr val="tx1"/>
        </a:solidFill>
        <a:latin typeface="+mn-lt"/>
        <a:ea typeface="+mn-ea"/>
        <a:cs typeface="+mn-cs"/>
      </a:defRPr>
    </a:lvl6pPr>
    <a:lvl7pPr marL="3888486" algn="l" defTabSz="1296162" rtl="0" eaLnBrk="1" latinLnBrk="0" hangingPunct="1">
      <a:defRPr sz="1700" kern="1200">
        <a:solidFill>
          <a:schemeClr val="tx1"/>
        </a:solidFill>
        <a:latin typeface="+mn-lt"/>
        <a:ea typeface="+mn-ea"/>
        <a:cs typeface="+mn-cs"/>
      </a:defRPr>
    </a:lvl7pPr>
    <a:lvl8pPr marL="4536567" algn="l" defTabSz="1296162" rtl="0" eaLnBrk="1" latinLnBrk="0" hangingPunct="1">
      <a:defRPr sz="1700" kern="1200">
        <a:solidFill>
          <a:schemeClr val="tx1"/>
        </a:solidFill>
        <a:latin typeface="+mn-lt"/>
        <a:ea typeface="+mn-ea"/>
        <a:cs typeface="+mn-cs"/>
      </a:defRPr>
    </a:lvl8pPr>
    <a:lvl9pPr marL="5184648" algn="l" defTabSz="1296162" rtl="0" eaLnBrk="1" latinLnBrk="0" hangingPunct="1">
      <a:defRPr sz="17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b="1" dirty="0"/>
              <a:t>GUIDANCE NOTE</a:t>
            </a:r>
          </a:p>
          <a:p>
            <a:endParaRPr lang="en-CH" dirty="0"/>
          </a:p>
          <a:p>
            <a:r>
              <a:rPr lang="en-CH" dirty="0"/>
              <a:t>A more specific version of this presentation was first delivered on 25th November 2019 in Vienna, Austria by Dr. Michaela Told as part of a workshop on “S4D4C – Science Diplomacy Workshop: Science Diplomacy Dynamics – Opening Science! O</a:t>
            </a:r>
            <a:r>
              <a:rPr lang="en-GB" dirty="0"/>
              <a:t>p</a:t>
            </a:r>
            <a:r>
              <a:rPr lang="en-CH" dirty="0"/>
              <a:t>ening Diplomacy!”organised as part of the S4D4C project on “Using Science Diplomacy for Addressing Global Challenges”. Linked to this presentation are two further presentations which can also be downloaded on www.s4d4c.eu as open source materials. The use of this presentation is intented for non-commercial use under the creative common licence CC-BY NC-https://creativecommons.org/licences/by-nc/4.0 .</a:t>
            </a:r>
          </a:p>
          <a:p>
            <a:endParaRPr lang="en-CH" dirty="0"/>
          </a:p>
          <a:p>
            <a:r>
              <a:rPr lang="en-CH" dirty="0"/>
              <a:t>The presentatation only provides an outline on issues raised that can be used and should be tailored to the audience and context in which this presentation is delivered. Hence, specific text which was available in the original presentation have been ommitted in this version. Instead, the guidance note will allow the user to receive generic guidance on how each slide can be adjusted. It is expected that the user is knowle</a:t>
            </a:r>
            <a:r>
              <a:rPr lang="en-GB" dirty="0"/>
              <a:t>d</a:t>
            </a:r>
            <a:r>
              <a:rPr lang="en-CH" dirty="0"/>
              <a:t>gable in the field of global health and therefore, is able to adjust this presentation further according to his/her specific needs. </a:t>
            </a:r>
          </a:p>
          <a:p>
            <a:endParaRPr lang="en-CH" dirty="0"/>
          </a:p>
          <a:p>
            <a:r>
              <a:rPr lang="en-CH" dirty="0"/>
              <a:t>Each slide will have in its NOTES section a guidance note which will be mostly structured as follows: </a:t>
            </a:r>
          </a:p>
          <a:p>
            <a:pPr marL="342900" indent="-342900">
              <a:buAutoNum type="arabicPeriod"/>
            </a:pPr>
            <a:r>
              <a:rPr lang="en-CH" dirty="0"/>
              <a:t>Purpose of the slide</a:t>
            </a:r>
          </a:p>
          <a:p>
            <a:pPr marL="342900" indent="-342900">
              <a:buAutoNum type="arabicPeriod"/>
            </a:pPr>
            <a:r>
              <a:rPr lang="en-CH" dirty="0"/>
              <a:t>Contents of the slide</a:t>
            </a:r>
          </a:p>
          <a:p>
            <a:pPr marL="342900" indent="-342900">
              <a:buAutoNum type="arabicPeriod"/>
            </a:pPr>
            <a:r>
              <a:rPr lang="en-CH" dirty="0"/>
              <a:t>Additional informaion as applicable</a:t>
            </a:r>
          </a:p>
          <a:p>
            <a:pPr marL="342900" indent="-342900">
              <a:buAutoNum type="arabicPeriod"/>
            </a:pPr>
            <a:r>
              <a:rPr lang="en-CH" dirty="0"/>
              <a:t>References and further reading materials</a:t>
            </a:r>
          </a:p>
          <a:p>
            <a:pPr marL="0" indent="0">
              <a:buNone/>
            </a:pPr>
            <a:endParaRPr lang="en-CH" dirty="0"/>
          </a:p>
          <a:p>
            <a:pPr marL="0" indent="0">
              <a:buNone/>
            </a:pPr>
            <a:r>
              <a:rPr lang="en-CH" dirty="0"/>
              <a:t>I wish you all the best in pulling this set of slides together, </a:t>
            </a:r>
          </a:p>
          <a:p>
            <a:pPr marL="0" indent="0">
              <a:buNone/>
            </a:pPr>
            <a:r>
              <a:rPr lang="en-CH" dirty="0"/>
              <a:t>Michaela Told, HumanImpact5 HI5, Geneva, Switzerland</a:t>
            </a:r>
          </a:p>
        </p:txBody>
      </p:sp>
      <p:sp>
        <p:nvSpPr>
          <p:cNvPr id="4" name="Footer Placeholder 3"/>
          <p:cNvSpPr>
            <a:spLocks noGrp="1"/>
          </p:cNvSpPr>
          <p:nvPr>
            <p:ph type="ftr" sz="quarter" idx="4"/>
          </p:nvPr>
        </p:nvSpPr>
        <p:spPr/>
        <p:txBody>
          <a:bodyPr/>
          <a:lstStyle/>
          <a:p>
            <a:r>
              <a:rPr lang="en-GB"/>
              <a:t>This project has received funding from the European Union’s Horizon 2020 research and innovation programme under grant agreement No 770342.</a:t>
            </a:r>
          </a:p>
        </p:txBody>
      </p:sp>
      <p:sp>
        <p:nvSpPr>
          <p:cNvPr id="5" name="Slide Number Placeholder 4"/>
          <p:cNvSpPr>
            <a:spLocks noGrp="1"/>
          </p:cNvSpPr>
          <p:nvPr>
            <p:ph type="sldNum" sz="quarter" idx="5"/>
          </p:nvPr>
        </p:nvSpPr>
        <p:spPr/>
        <p:txBody>
          <a:bodyPr/>
          <a:lstStyle/>
          <a:p>
            <a:fld id="{C720624F-F69E-4C30-AF4C-CF8E2DDECB1C}" type="slidenum">
              <a:rPr lang="en-GB" smtClean="0"/>
              <a:t>2</a:t>
            </a:fld>
            <a:endParaRPr lang="en-GB"/>
          </a:p>
        </p:txBody>
      </p:sp>
    </p:spTree>
    <p:extLst>
      <p:ext uri="{BB962C8B-B14F-4D97-AF65-F5344CB8AC3E}">
        <p14:creationId xmlns:p14="http://schemas.microsoft.com/office/powerpoint/2010/main" val="27217368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b="1" dirty="0"/>
              <a:t>GUIDANCE NOTE SLIDE 9</a:t>
            </a:r>
          </a:p>
          <a:p>
            <a:endParaRPr lang="en-CH" dirty="0"/>
          </a:p>
          <a:p>
            <a:r>
              <a:rPr lang="en-CH" b="1" dirty="0"/>
              <a:t>Purpose of the slide:</a:t>
            </a:r>
          </a:p>
          <a:p>
            <a:r>
              <a:rPr lang="en-CH" b="0" dirty="0"/>
              <a:t>This last slide provides an overview of common features of global health diplomacy &amp; science diplomacy. </a:t>
            </a:r>
          </a:p>
          <a:p>
            <a:endParaRPr lang="en-CH" dirty="0"/>
          </a:p>
          <a:p>
            <a:r>
              <a:rPr lang="en-CH" b="1" dirty="0"/>
              <a:t>Contents of the slide:</a:t>
            </a:r>
          </a:p>
          <a:p>
            <a:r>
              <a:rPr lang="en-CH" b="0" dirty="0"/>
              <a:t>This slide can be amended and modfiied as appropriate. This slide can be also considered as summary of some of the key points elaborated in the presentation. Any of t</a:t>
            </a:r>
            <a:r>
              <a:rPr lang="en-GB" b="0" dirty="0"/>
              <a:t>he</a:t>
            </a:r>
            <a:r>
              <a:rPr lang="en-CH" b="0" dirty="0"/>
              <a:t> five elements listed here are can be applied to global health diplomacy and science diplomacy and can be elaborated as need be: </a:t>
            </a:r>
          </a:p>
          <a:p>
            <a:pPr marL="285750" indent="-285750">
              <a:buFontTx/>
              <a:buChar char="-"/>
            </a:pPr>
            <a:r>
              <a:rPr lang="en-CH" b="0" dirty="0"/>
              <a:t>The interface with foreign policy and interests are inherent in the concept of diplomacy,and thus also to glo</a:t>
            </a:r>
            <a:r>
              <a:rPr lang="en-GB" b="0" dirty="0" err="1"/>
              <a:t>ba</a:t>
            </a:r>
            <a:r>
              <a:rPr lang="en-CH" b="0" dirty="0"/>
              <a:t>l health diplomacy and science diplomacy (slide 8)</a:t>
            </a:r>
          </a:p>
          <a:p>
            <a:pPr marL="285750" indent="-285750">
              <a:buFontTx/>
              <a:buChar char="-"/>
            </a:pPr>
            <a:r>
              <a:rPr lang="en-CH" b="0" dirty="0"/>
              <a:t>Both global health and science do address global challenges that require collective action (slide 1)</a:t>
            </a:r>
          </a:p>
          <a:p>
            <a:pPr marL="285750" indent="-285750">
              <a:buFontTx/>
              <a:buChar char="-"/>
            </a:pPr>
            <a:r>
              <a:rPr lang="en-CH" b="0" dirty="0"/>
              <a:t>Diplomacy in itself is not j</a:t>
            </a:r>
            <a:r>
              <a:rPr lang="en-GB" b="0" dirty="0"/>
              <a:t>us</a:t>
            </a:r>
            <a:r>
              <a:rPr lang="en-CH" b="0" dirty="0"/>
              <a:t>t negotiation but also include relationship building across sectors, across levels and in different circumstances. It also is inherently linked to governance (slide 5). </a:t>
            </a:r>
          </a:p>
          <a:p>
            <a:pPr marL="285750" indent="-285750">
              <a:buFontTx/>
              <a:buChar char="-"/>
            </a:pPr>
            <a:r>
              <a:rPr lang="en-CH" b="0" dirty="0"/>
              <a:t>Global health and science both are based on a value system and which intersect with power constellations in diplomacy. Culture and value system influence therefore diplomatc efforts (slide 4)</a:t>
            </a:r>
          </a:p>
        </p:txBody>
      </p:sp>
      <p:sp>
        <p:nvSpPr>
          <p:cNvPr id="4" name="Footer Placeholder 3"/>
          <p:cNvSpPr>
            <a:spLocks noGrp="1"/>
          </p:cNvSpPr>
          <p:nvPr>
            <p:ph type="ftr" sz="quarter" idx="4"/>
          </p:nvPr>
        </p:nvSpPr>
        <p:spPr/>
        <p:txBody>
          <a:bodyPr/>
          <a:lstStyle/>
          <a:p>
            <a:r>
              <a:rPr lang="en-GB"/>
              <a:t>This project has received funding from the European Union’s Horizon 2020 research and innovation programme under grant agreement No 770342.</a:t>
            </a:r>
          </a:p>
        </p:txBody>
      </p:sp>
      <p:sp>
        <p:nvSpPr>
          <p:cNvPr id="5" name="Slide Number Placeholder 4"/>
          <p:cNvSpPr>
            <a:spLocks noGrp="1"/>
          </p:cNvSpPr>
          <p:nvPr>
            <p:ph type="sldNum" sz="quarter" idx="5"/>
          </p:nvPr>
        </p:nvSpPr>
        <p:spPr/>
        <p:txBody>
          <a:bodyPr/>
          <a:lstStyle/>
          <a:p>
            <a:fld id="{C720624F-F69E-4C30-AF4C-CF8E2DDECB1C}" type="slidenum">
              <a:rPr lang="en-GB" smtClean="0"/>
              <a:t>11</a:t>
            </a:fld>
            <a:endParaRPr lang="en-GB"/>
          </a:p>
        </p:txBody>
      </p:sp>
    </p:spTree>
    <p:extLst>
      <p:ext uri="{BB962C8B-B14F-4D97-AF65-F5344CB8AC3E}">
        <p14:creationId xmlns:p14="http://schemas.microsoft.com/office/powerpoint/2010/main" val="18403129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b="1" dirty="0"/>
              <a:t>GUIDANCE NOTE SLIDE 1</a:t>
            </a:r>
          </a:p>
          <a:p>
            <a:endParaRPr lang="en-CH" dirty="0"/>
          </a:p>
          <a:p>
            <a:r>
              <a:rPr lang="en-CH" b="1" dirty="0"/>
              <a:t>Purpose of the slide: </a:t>
            </a:r>
          </a:p>
          <a:p>
            <a:r>
              <a:rPr lang="en-CH" dirty="0"/>
              <a:t>This first slide provides a short introuction to the health context in which the presentation is held and the key concept of “global health”.</a:t>
            </a:r>
          </a:p>
          <a:p>
            <a:endParaRPr lang="en-CH" dirty="0"/>
          </a:p>
          <a:p>
            <a:r>
              <a:rPr lang="en-CH" b="1" dirty="0"/>
              <a:t>Contents of the slide:</a:t>
            </a:r>
          </a:p>
          <a:p>
            <a:r>
              <a:rPr lang="en-CH" b="0" dirty="0"/>
              <a:t>This slide can be adjusted according to the context in which the presentation is referring to. As this presentation is related to global health, here the 10 global health challenges 2019 are listed. WHO is publishing in January each year the issues which the organization considers as most challenging for the year. This list should be updated on an annual basis but alternatively, you could list here also priority themes of your government or focus themes as listed by any other organisation. If necessary, you can add further slides even though restricting yourself in the number of slides used would be useful.</a:t>
            </a:r>
          </a:p>
          <a:p>
            <a:endParaRPr lang="en-CH" b="0" dirty="0"/>
          </a:p>
          <a:p>
            <a:r>
              <a:rPr lang="en-CH" b="0" dirty="0"/>
              <a:t>Ebola &amp; other high-threat pathogens are highlighted in this case because this presentation will use the West African Ebola outbreak in the year 2014 as a case study throughout the presentation. It will provide a red thread in order to explain a few theoretical concepts and highlight relevant issues linked to global health and science diplomacy. </a:t>
            </a:r>
          </a:p>
          <a:p>
            <a:endParaRPr lang="en-CH" b="0" dirty="0"/>
          </a:p>
          <a:p>
            <a:r>
              <a:rPr lang="en-CH" b="0" dirty="0"/>
              <a:t>This slide allows you also to also link these ongoing issues to the definition of global health. In case the audience does not have prior knowledge on global health, you can also add a further slide providing the definition on global health. Many different definitions currently exist with particular nuances among them. You could choose the one defintion which is most frequently used in your context. The reading materials may help you in this. </a:t>
            </a:r>
          </a:p>
          <a:p>
            <a:endParaRPr lang="en-CH" dirty="0"/>
          </a:p>
          <a:p>
            <a:r>
              <a:rPr lang="en-CH" b="1" dirty="0"/>
              <a:t>References and further readings materials:</a:t>
            </a:r>
          </a:p>
          <a:p>
            <a:pPr marL="285750" indent="-285750">
              <a:buFont typeface="Arial" panose="020B0604020202020204" pitchFamily="34" charset="0"/>
              <a:buChar char="•"/>
            </a:pPr>
            <a:r>
              <a:rPr lang="en-GB" dirty="0"/>
              <a:t>See </a:t>
            </a:r>
            <a:r>
              <a:rPr lang="en-GB" dirty="0" err="1"/>
              <a:t>www.who.int</a:t>
            </a:r>
            <a:r>
              <a:rPr lang="en-GB" dirty="0"/>
              <a:t> for further information on each of the global health challenges list and to find the new list for the subsequent years.</a:t>
            </a:r>
          </a:p>
          <a:p>
            <a:pPr marL="285750" indent="-285750">
              <a:buFont typeface="Arial" panose="020B0604020202020204" pitchFamily="34" charset="0"/>
              <a:buChar char="•"/>
            </a:pPr>
            <a:r>
              <a:rPr lang="en-GB" sz="1700" kern="1200" dirty="0">
                <a:solidFill>
                  <a:schemeClr val="tx1"/>
                </a:solidFill>
                <a:effectLst/>
                <a:latin typeface="+mn-lt"/>
                <a:ea typeface="+mn-ea"/>
                <a:cs typeface="+mn-cs"/>
              </a:rPr>
              <a:t>Taylor S (2018) Editorial. Global Health: meaning what? </a:t>
            </a:r>
            <a:r>
              <a:rPr lang="en-GB" sz="1700" i="1" kern="1200" dirty="0">
                <a:solidFill>
                  <a:schemeClr val="tx1"/>
                </a:solidFill>
                <a:effectLst/>
                <a:latin typeface="+mn-lt"/>
                <a:ea typeface="+mn-ea"/>
                <a:cs typeface="+mn-cs"/>
              </a:rPr>
              <a:t>BMJ Global Health</a:t>
            </a:r>
            <a:r>
              <a:rPr lang="en-GB" sz="1700" kern="1200" dirty="0">
                <a:solidFill>
                  <a:schemeClr val="tx1"/>
                </a:solidFill>
                <a:effectLst/>
                <a:latin typeface="+mn-lt"/>
                <a:ea typeface="+mn-ea"/>
                <a:cs typeface="+mn-cs"/>
              </a:rPr>
              <a:t>.  3: e000843. </a:t>
            </a:r>
            <a:endParaRPr lang="en-CH" sz="1700" kern="1200" dirty="0">
              <a:solidFill>
                <a:schemeClr val="tx1"/>
              </a:solidFill>
              <a:effectLst/>
              <a:latin typeface="+mn-lt"/>
              <a:ea typeface="+mn-ea"/>
              <a:cs typeface="+mn-cs"/>
            </a:endParaRPr>
          </a:p>
          <a:p>
            <a:pPr marL="285750" indent="-285750">
              <a:buFont typeface="Arial" panose="020B0604020202020204" pitchFamily="34" charset="0"/>
              <a:buChar char="•"/>
            </a:pPr>
            <a:r>
              <a:rPr lang="fr-CH" sz="1700" kern="1200" dirty="0" err="1">
                <a:solidFill>
                  <a:schemeClr val="tx1"/>
                </a:solidFill>
                <a:effectLst/>
                <a:latin typeface="+mn-lt"/>
                <a:ea typeface="+mn-ea"/>
                <a:cs typeface="+mn-cs"/>
              </a:rPr>
              <a:t>Frenk</a:t>
            </a:r>
            <a:r>
              <a:rPr lang="fr-CH" sz="1700" kern="1200" dirty="0">
                <a:solidFill>
                  <a:schemeClr val="tx1"/>
                </a:solidFill>
                <a:effectLst/>
                <a:latin typeface="+mn-lt"/>
                <a:ea typeface="+mn-ea"/>
                <a:cs typeface="+mn-cs"/>
              </a:rPr>
              <a:t> J et al. </a:t>
            </a:r>
            <a:r>
              <a:rPr lang="en-GB" sz="1700" kern="1200" dirty="0">
                <a:solidFill>
                  <a:schemeClr val="tx1"/>
                </a:solidFill>
                <a:effectLst/>
                <a:latin typeface="+mn-lt"/>
                <a:ea typeface="+mn-ea"/>
                <a:cs typeface="+mn-cs"/>
              </a:rPr>
              <a:t>(2014</a:t>
            </a:r>
            <a:r>
              <a:rPr lang="en-GB" sz="1700" b="0" i="0" u="none" kern="1200" dirty="0">
                <a:solidFill>
                  <a:schemeClr val="tx1"/>
                </a:solidFill>
                <a:effectLst/>
                <a:latin typeface="+mn-lt"/>
                <a:ea typeface="+mn-ea"/>
                <a:cs typeface="+mn-cs"/>
              </a:rPr>
              <a:t>) From sovereignty to solidarity: a renewed concept of global health in an era of complex interdependence. The </a:t>
            </a:r>
            <a:r>
              <a:rPr lang="en-GB" sz="1700" i="1" kern="1200" dirty="0">
                <a:solidFill>
                  <a:schemeClr val="tx1"/>
                </a:solidFill>
                <a:effectLst/>
                <a:latin typeface="+mn-lt"/>
                <a:ea typeface="+mn-ea"/>
                <a:cs typeface="+mn-cs"/>
              </a:rPr>
              <a:t>Lancet.</a:t>
            </a:r>
            <a:r>
              <a:rPr lang="en-GB" sz="1700" kern="1200" dirty="0">
                <a:solidFill>
                  <a:schemeClr val="tx1"/>
                </a:solidFill>
                <a:effectLst/>
                <a:latin typeface="+mn-lt"/>
                <a:ea typeface="+mn-ea"/>
                <a:cs typeface="+mn-cs"/>
              </a:rPr>
              <a:t> 383 (</a:t>
            </a:r>
            <a:r>
              <a:rPr lang="en-US" sz="1700" kern="1200" dirty="0">
                <a:solidFill>
                  <a:schemeClr val="tx1"/>
                </a:solidFill>
                <a:effectLst/>
                <a:latin typeface="+mn-lt"/>
                <a:ea typeface="+mn-ea"/>
                <a:cs typeface="+mn-cs"/>
              </a:rPr>
              <a:t>9911): 94–97. </a:t>
            </a:r>
            <a:endParaRPr lang="en-CH" sz="1700" kern="1200" dirty="0">
              <a:solidFill>
                <a:schemeClr val="tx1"/>
              </a:solidFill>
              <a:effectLst/>
              <a:latin typeface="+mn-lt"/>
              <a:ea typeface="+mn-ea"/>
              <a:cs typeface="+mn-cs"/>
            </a:endParaRPr>
          </a:p>
          <a:p>
            <a:pPr marL="285750" indent="-285750">
              <a:buFont typeface="Arial" panose="020B0604020202020204" pitchFamily="34" charset="0"/>
              <a:buChar char="•"/>
            </a:pPr>
            <a:r>
              <a:rPr lang="en-US" sz="1800" dirty="0" err="1"/>
              <a:t>Wernli</a:t>
            </a:r>
            <a:r>
              <a:rPr lang="en-US" sz="1800" dirty="0"/>
              <a:t> D et al. (2016) Moving global health forward in academic institutions. </a:t>
            </a:r>
            <a:r>
              <a:rPr lang="en-US" sz="1800" i="1" dirty="0"/>
              <a:t>Journal of Global Health</a:t>
            </a:r>
            <a:r>
              <a:rPr lang="en-US" sz="1800" dirty="0"/>
              <a:t>. 6(1): 010409</a:t>
            </a:r>
            <a:endParaRPr lang="en-GB" dirty="0"/>
          </a:p>
        </p:txBody>
      </p:sp>
      <p:sp>
        <p:nvSpPr>
          <p:cNvPr id="4" name="Footer Placeholder 3"/>
          <p:cNvSpPr>
            <a:spLocks noGrp="1"/>
          </p:cNvSpPr>
          <p:nvPr>
            <p:ph type="ftr" sz="quarter" idx="4"/>
          </p:nvPr>
        </p:nvSpPr>
        <p:spPr/>
        <p:txBody>
          <a:bodyPr/>
          <a:lstStyle/>
          <a:p>
            <a:r>
              <a:rPr lang="en-GB"/>
              <a:t>This project has received funding from the European Union’s Horizon 2020 research and innovation programme under grant agreement No 770342.</a:t>
            </a:r>
          </a:p>
        </p:txBody>
      </p:sp>
      <p:sp>
        <p:nvSpPr>
          <p:cNvPr id="5" name="Slide Number Placeholder 4"/>
          <p:cNvSpPr>
            <a:spLocks noGrp="1"/>
          </p:cNvSpPr>
          <p:nvPr>
            <p:ph type="sldNum" sz="quarter" idx="5"/>
          </p:nvPr>
        </p:nvSpPr>
        <p:spPr/>
        <p:txBody>
          <a:bodyPr/>
          <a:lstStyle/>
          <a:p>
            <a:fld id="{C720624F-F69E-4C30-AF4C-CF8E2DDECB1C}" type="slidenum">
              <a:rPr lang="en-GB" smtClean="0"/>
              <a:t>3</a:t>
            </a:fld>
            <a:endParaRPr lang="en-GB"/>
          </a:p>
        </p:txBody>
      </p:sp>
    </p:spTree>
    <p:extLst>
      <p:ext uri="{BB962C8B-B14F-4D97-AF65-F5344CB8AC3E}">
        <p14:creationId xmlns:p14="http://schemas.microsoft.com/office/powerpoint/2010/main" val="41540593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b="1" dirty="0"/>
              <a:t>GUIDANCE NOTE SLIDE 2</a:t>
            </a:r>
          </a:p>
          <a:p>
            <a:endParaRPr lang="en-CH" dirty="0"/>
          </a:p>
          <a:p>
            <a:r>
              <a:rPr lang="en-CH" b="1" dirty="0"/>
              <a:t>Purpose of the slide: </a:t>
            </a:r>
          </a:p>
          <a:p>
            <a:r>
              <a:rPr lang="en-CH" dirty="0"/>
              <a:t>This slide wants to make the link to the political context and the changing environment in which we live through a stimulative question at </a:t>
            </a:r>
            <a:r>
              <a:rPr lang="en-GB" dirty="0" err="1"/>
              <a:t>th</a:t>
            </a:r>
            <a:r>
              <a:rPr lang="en-CH" dirty="0"/>
              <a:t>e beginning.</a:t>
            </a:r>
          </a:p>
          <a:p>
            <a:endParaRPr lang="en-CH" dirty="0"/>
          </a:p>
          <a:p>
            <a:r>
              <a:rPr lang="en-CH" b="1" dirty="0"/>
              <a:t>Contents of the slide: </a:t>
            </a:r>
          </a:p>
          <a:p>
            <a:r>
              <a:rPr lang="en-CH" b="0" dirty="0"/>
              <a:t>This presentation wants to trigger participation and hence, addresses the audience directly. As the topic of this presentation uses Ebola 2014 as a case study, the slide is titled as such but you can aslo exchange this with an other topic which you present. Overall, this slide should trigger the attention of the audience to think how a health issue can impact on our lives indivudally and collectively. </a:t>
            </a:r>
          </a:p>
          <a:p>
            <a:endParaRPr lang="en-CH" b="0" dirty="0"/>
          </a:p>
          <a:p>
            <a:r>
              <a:rPr lang="en-CH" b="0" dirty="0"/>
              <a:t>Reference can be made also to the Glo</a:t>
            </a:r>
            <a:r>
              <a:rPr lang="en-GB" b="0" dirty="0" err="1"/>
              <a:t>ba</a:t>
            </a:r>
            <a:r>
              <a:rPr lang="en-CH" b="0" dirty="0"/>
              <a:t>l Risks Report of the World Economic Forum which traces the most perceived threats. In 2019, the Global Risks Report has rated “The spread of infectious diseases” among the highest perceived societal risks. The report also provides graphics and analysis on the interconnectedness of different issues, many of which are directly or indirectly linked to health.  At the same time, risks are nowadays not anymore perceived as a single ad-hoc event but rather we have to cope with risk on a daily basis. Ulrich Beck also mentions: “</a:t>
            </a:r>
            <a:r>
              <a:rPr lang="en-GB" sz="1700" kern="1200" dirty="0">
                <a:solidFill>
                  <a:schemeClr val="tx1"/>
                </a:solidFill>
                <a:effectLst/>
                <a:latin typeface="+mn-lt"/>
                <a:ea typeface="+mn-ea"/>
                <a:cs typeface="+mn-cs"/>
              </a:rPr>
              <a:t>World risk society brings a new, historic key logic to the fore: No nation can cope with its problems alone” (Ulrich Beck 2011). This also applies to any outbreak situation and  hence, Ebola dramatically changed the world in this regard. </a:t>
            </a:r>
            <a:endParaRPr lang="en-CH" b="0" dirty="0"/>
          </a:p>
          <a:p>
            <a:endParaRPr lang="en-CH" dirty="0"/>
          </a:p>
          <a:p>
            <a:r>
              <a:rPr lang="en-CH" b="1" dirty="0"/>
              <a:t>References and further reading materials: </a:t>
            </a:r>
          </a:p>
          <a:p>
            <a:pPr marL="285750" indent="-285750">
              <a:buFont typeface="Arial" panose="020B0604020202020204" pitchFamily="34" charset="0"/>
              <a:buChar char="•"/>
            </a:pPr>
            <a:r>
              <a:rPr lang="en-CH" b="0" dirty="0"/>
              <a:t>The World Economic Forum (2019) </a:t>
            </a:r>
            <a:r>
              <a:rPr lang="en-CH" b="0" i="1" dirty="0"/>
              <a:t>The Global Risks Report 2019</a:t>
            </a:r>
            <a:r>
              <a:rPr lang="en-CH" b="0" dirty="0"/>
              <a:t>. Geneva: World Economic Forum. </a:t>
            </a:r>
          </a:p>
          <a:p>
            <a:pPr marL="285750" indent="-285750">
              <a:buFont typeface="Arial" panose="020B0604020202020204" pitchFamily="34" charset="0"/>
              <a:buChar char="•"/>
            </a:pPr>
            <a:r>
              <a:rPr lang="en-CH" b="0" dirty="0"/>
              <a:t>Beck U (2011) Living and Coping in a World Risk Society. </a:t>
            </a:r>
            <a:r>
              <a:rPr lang="en-CH" b="0" i="1" dirty="0"/>
              <a:t>Globernance</a:t>
            </a:r>
            <a:r>
              <a:rPr lang="en-CH" b="0" dirty="0"/>
              <a:t>. Online</a:t>
            </a:r>
          </a:p>
          <a:p>
            <a:pPr marL="285750" indent="-285750">
              <a:buFont typeface="Arial" panose="020B0604020202020204" pitchFamily="34" charset="0"/>
              <a:buChar char="•"/>
            </a:pPr>
            <a:r>
              <a:rPr lang="en-CH" b="0" dirty="0"/>
              <a:t>Beck U (2009) A Critical Theory of the World Risk Society: A cosmopolitan view. </a:t>
            </a:r>
            <a:r>
              <a:rPr lang="en-CH" b="0" i="1" dirty="0"/>
              <a:t>Constellations</a:t>
            </a:r>
            <a:r>
              <a:rPr lang="en-CH" b="0" dirty="0"/>
              <a:t>. 16 (1). Online.</a:t>
            </a:r>
          </a:p>
        </p:txBody>
      </p:sp>
      <p:sp>
        <p:nvSpPr>
          <p:cNvPr id="4" name="Footer Placeholder 3"/>
          <p:cNvSpPr>
            <a:spLocks noGrp="1"/>
          </p:cNvSpPr>
          <p:nvPr>
            <p:ph type="ftr" sz="quarter" idx="4"/>
          </p:nvPr>
        </p:nvSpPr>
        <p:spPr/>
        <p:txBody>
          <a:bodyPr/>
          <a:lstStyle/>
          <a:p>
            <a:r>
              <a:rPr lang="en-GB"/>
              <a:t>This project has received funding from the European Union’s Horizon 2020 research and innovation programme under grant agreement No 770342.</a:t>
            </a:r>
          </a:p>
        </p:txBody>
      </p:sp>
      <p:sp>
        <p:nvSpPr>
          <p:cNvPr id="5" name="Slide Number Placeholder 4"/>
          <p:cNvSpPr>
            <a:spLocks noGrp="1"/>
          </p:cNvSpPr>
          <p:nvPr>
            <p:ph type="sldNum" sz="quarter" idx="5"/>
          </p:nvPr>
        </p:nvSpPr>
        <p:spPr/>
        <p:txBody>
          <a:bodyPr/>
          <a:lstStyle/>
          <a:p>
            <a:fld id="{C720624F-F69E-4C30-AF4C-CF8E2DDECB1C}" type="slidenum">
              <a:rPr lang="en-GB" smtClean="0"/>
              <a:t>4</a:t>
            </a:fld>
            <a:endParaRPr lang="en-GB"/>
          </a:p>
        </p:txBody>
      </p:sp>
    </p:spTree>
    <p:extLst>
      <p:ext uri="{BB962C8B-B14F-4D97-AF65-F5344CB8AC3E}">
        <p14:creationId xmlns:p14="http://schemas.microsoft.com/office/powerpoint/2010/main" val="9387208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b="1" dirty="0"/>
              <a:t>GUIDANCE NOTE SLIDE 3</a:t>
            </a:r>
          </a:p>
          <a:p>
            <a:endParaRPr lang="en-CH" dirty="0"/>
          </a:p>
          <a:p>
            <a:r>
              <a:rPr lang="en-CH" b="1" dirty="0"/>
              <a:t>Purpose of the slide: </a:t>
            </a:r>
          </a:p>
          <a:p>
            <a:r>
              <a:rPr lang="en-CH" dirty="0"/>
              <a:t>This slide highlights three big shifts in global health that all require a mindset shift towards an understanding of shared responsibility. </a:t>
            </a:r>
          </a:p>
          <a:p>
            <a:endParaRPr lang="en-CH" dirty="0"/>
          </a:p>
          <a:p>
            <a:r>
              <a:rPr lang="en-CH" b="1" dirty="0"/>
              <a:t>Contents of the slide: </a:t>
            </a:r>
          </a:p>
          <a:p>
            <a:r>
              <a:rPr lang="en-CH" b="0" dirty="0"/>
              <a:t>1. The 2030 Agenda for Sustainable Development, adopted by all UN Member States in 2015, provides a global governance framework for action. It not only builds on a gloal partnership but also an understanding of a shared responsibility – only all countries together can achieve the SDGs. The UN Knowledge Platform on SDGs provides comprehensive knowledge about the SDGs, including reporting of countries against the goals and targets, the annual reports, stakeholders and partnerships. </a:t>
            </a:r>
          </a:p>
          <a:p>
            <a:endParaRPr lang="en-CH" b="0" dirty="0"/>
          </a:p>
          <a:p>
            <a:r>
              <a:rPr lang="en-CH" b="0" dirty="0"/>
              <a:t>2. </a:t>
            </a:r>
            <a:r>
              <a:rPr lang="en-GB" b="0" noProof="0" dirty="0"/>
              <a:t>The West African Ebola crisis has put health security high on the political agenda. It has triggered a number of actions at highest political level and the next slide goes into further details of some of the governance-related changes that resulted from the Ebola 2014 crisis. The WHO website pages on health security and dedicated pages on the Ebola crisis provide useful further information. In addition, many academic articles have been written about lessons on the Ebola crisis and the need for collective action. The Global Health Security Index might provide an interesting comparative tool. </a:t>
            </a:r>
          </a:p>
          <a:p>
            <a:endParaRPr lang="en-GB" b="0" noProof="0" dirty="0"/>
          </a:p>
          <a:p>
            <a:r>
              <a:rPr lang="en-GB" b="0" noProof="0" dirty="0"/>
              <a:t>3. Universal Health Coverage (UHC) has been discussed at the UN High-level Meeting on UHC on 23 September 2019, not only saw the adoption of the Political Declaration but also re-confirmed a global understanding that health needs political commitment and a multi-stakeholder approach at different levels. A link to the recordings of the UHC HLM  and the statements of Member States can be found on the WHO website. In addition, the website of the UHC2030 Partnership are a good resource in regards to different constituencies.</a:t>
            </a:r>
          </a:p>
          <a:p>
            <a:endParaRPr lang="en-GB" b="0" noProof="0" dirty="0"/>
          </a:p>
          <a:p>
            <a:r>
              <a:rPr lang="en-GB" b="0" noProof="0" dirty="0"/>
              <a:t>Note that this slide could fit many purposes as these three concepts are quite comprehensive and allow an entry point to many different health topics. Additional slides could be added in order to highlight specific aspects of any of the three big shifts. </a:t>
            </a:r>
          </a:p>
          <a:p>
            <a:endParaRPr lang="en-GB" b="0" noProof="0" dirty="0"/>
          </a:p>
          <a:p>
            <a:endParaRPr lang="en-CH" dirty="0"/>
          </a:p>
          <a:p>
            <a:r>
              <a:rPr lang="en-CH" b="1" dirty="0"/>
              <a:t>References and further reading materials: </a:t>
            </a:r>
          </a:p>
          <a:p>
            <a:pPr marL="285750" indent="-285750">
              <a:buFont typeface="Arial" panose="020B0604020202020204" pitchFamily="34" charset="0"/>
              <a:buChar char="•"/>
            </a:pPr>
            <a:r>
              <a:rPr lang="en-CH" b="0" dirty="0"/>
              <a:t>See sustainabledevelopment.un.org for further information on the SDGs</a:t>
            </a:r>
          </a:p>
          <a:p>
            <a:pPr marL="285750" indent="-285750">
              <a:buFont typeface="Arial" panose="020B0604020202020204" pitchFamily="34" charset="0"/>
              <a:buChar char="•"/>
            </a:pPr>
            <a:r>
              <a:rPr lang="en-CH" b="0" dirty="0"/>
              <a:t>See </a:t>
            </a:r>
            <a:r>
              <a:rPr lang="en-GB" b="0" dirty="0"/>
              <a:t>https://</a:t>
            </a:r>
            <a:r>
              <a:rPr lang="en-GB" b="0" dirty="0" err="1"/>
              <a:t>www.who.int</a:t>
            </a:r>
            <a:r>
              <a:rPr lang="en-GB" b="0" dirty="0"/>
              <a:t>/publications/10-year-review/health-security/</a:t>
            </a:r>
            <a:r>
              <a:rPr lang="en-GB" b="0" dirty="0" err="1"/>
              <a:t>en</a:t>
            </a:r>
            <a:r>
              <a:rPr lang="en-GB" b="0" dirty="0"/>
              <a:t>/index7.html </a:t>
            </a:r>
          </a:p>
          <a:p>
            <a:pPr marL="285750" indent="-285750">
              <a:buFont typeface="Arial" panose="020B0604020202020204" pitchFamily="34" charset="0"/>
              <a:buChar char="•"/>
            </a:pPr>
            <a:r>
              <a:rPr lang="en-GB" b="0" dirty="0"/>
              <a:t>See https://</a:t>
            </a:r>
            <a:r>
              <a:rPr lang="en-GB" b="0" dirty="0" err="1"/>
              <a:t>www.who.int</a:t>
            </a:r>
            <a:r>
              <a:rPr lang="en-GB" b="0" dirty="0"/>
              <a:t>/news-room/detail/23-09-2019-world-leaders-approve-an-action-oriented-political-declaration-on-universal-health-coverage</a:t>
            </a:r>
          </a:p>
          <a:p>
            <a:pPr marL="285750" marR="0" lvl="0" indent="-285750" algn="l" defTabSz="129616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dirty="0"/>
              <a:t>See https//www.uhc2030.org</a:t>
            </a:r>
          </a:p>
          <a:p>
            <a:pPr marL="285750" indent="-285750">
              <a:buFont typeface="Arial" panose="020B0604020202020204" pitchFamily="34" charset="0"/>
              <a:buChar char="•"/>
            </a:pPr>
            <a:r>
              <a:rPr lang="en-GB" sz="1700" kern="1200" dirty="0">
                <a:solidFill>
                  <a:schemeClr val="tx1"/>
                </a:solidFill>
                <a:effectLst/>
                <a:latin typeface="+mn-lt"/>
                <a:ea typeface="+mn-ea"/>
                <a:cs typeface="+mn-cs"/>
              </a:rPr>
              <a:t>WHO (2019) Universal health coverage – Key Facts. Geneva: World Health Organization. </a:t>
            </a:r>
            <a:endParaRPr lang="en-GB" b="0" dirty="0"/>
          </a:p>
          <a:p>
            <a:pPr marL="285750" marR="0" lvl="0" indent="-285750" algn="l" defTabSz="129616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700" kern="1200" dirty="0">
                <a:solidFill>
                  <a:schemeClr val="tx1"/>
                </a:solidFill>
                <a:effectLst/>
                <a:latin typeface="+mn-lt"/>
                <a:ea typeface="+mn-ea"/>
                <a:cs typeface="+mn-cs"/>
              </a:rPr>
              <a:t>UN General Assembly (2019) </a:t>
            </a:r>
            <a:r>
              <a:rPr lang="en-GB" sz="1700" i="1" kern="1200" dirty="0">
                <a:solidFill>
                  <a:schemeClr val="tx1"/>
                </a:solidFill>
                <a:effectLst/>
                <a:latin typeface="+mn-lt"/>
                <a:ea typeface="+mn-ea"/>
                <a:cs typeface="+mn-cs"/>
              </a:rPr>
              <a:t>Political Declaration of the high-level meeting on universal health coverage</a:t>
            </a:r>
            <a:r>
              <a:rPr lang="en-GB" sz="1700" kern="1200" dirty="0">
                <a:solidFill>
                  <a:schemeClr val="tx1"/>
                </a:solidFill>
                <a:effectLst/>
                <a:latin typeface="+mn-lt"/>
                <a:ea typeface="+mn-ea"/>
                <a:cs typeface="+mn-cs"/>
              </a:rPr>
              <a:t>. Resolution A/RES/74.2 adopted on 10 October 2019. New York: United Nations. </a:t>
            </a:r>
          </a:p>
          <a:p>
            <a:pPr marL="285750" marR="0" lvl="0" indent="-285750" algn="l" defTabSz="129616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700" kern="1200" dirty="0">
                <a:solidFill>
                  <a:schemeClr val="tx1"/>
                </a:solidFill>
                <a:effectLst/>
                <a:latin typeface="+mn-lt"/>
                <a:ea typeface="+mn-ea"/>
                <a:cs typeface="+mn-cs"/>
              </a:rPr>
              <a:t>WHO (2019) Primary Health Care on the Road to Universal Health Coverage. </a:t>
            </a:r>
            <a:r>
              <a:rPr lang="en-GB" sz="1700" i="1" kern="1200" dirty="0">
                <a:solidFill>
                  <a:schemeClr val="tx1"/>
                </a:solidFill>
                <a:effectLst/>
                <a:latin typeface="+mn-lt"/>
                <a:ea typeface="+mn-ea"/>
                <a:cs typeface="+mn-cs"/>
              </a:rPr>
              <a:t>2019 Global Monitoring Report. Executive Summary</a:t>
            </a:r>
            <a:r>
              <a:rPr lang="en-GB" sz="1700" kern="1200" dirty="0">
                <a:solidFill>
                  <a:schemeClr val="tx1"/>
                </a:solidFill>
                <a:effectLst/>
                <a:latin typeface="+mn-lt"/>
                <a:ea typeface="+mn-ea"/>
                <a:cs typeface="+mn-cs"/>
              </a:rPr>
              <a:t>. Geneva: World Health Organization.</a:t>
            </a:r>
            <a:endParaRPr lang="en-CH" sz="1700" kern="1200" dirty="0">
              <a:solidFill>
                <a:schemeClr val="tx1"/>
              </a:solidFill>
              <a:effectLst/>
              <a:latin typeface="+mn-lt"/>
              <a:ea typeface="+mn-ea"/>
              <a:cs typeface="+mn-cs"/>
            </a:endParaRPr>
          </a:p>
        </p:txBody>
      </p:sp>
      <p:sp>
        <p:nvSpPr>
          <p:cNvPr id="4" name="Footer Placeholder 3"/>
          <p:cNvSpPr>
            <a:spLocks noGrp="1"/>
          </p:cNvSpPr>
          <p:nvPr>
            <p:ph type="ftr" sz="quarter" idx="4"/>
          </p:nvPr>
        </p:nvSpPr>
        <p:spPr/>
        <p:txBody>
          <a:bodyPr/>
          <a:lstStyle/>
          <a:p>
            <a:r>
              <a:rPr lang="en-GB"/>
              <a:t>This project has received funding from the European Union’s Horizon 2020 research and innovation programme under grant agreement No 770342.</a:t>
            </a:r>
          </a:p>
        </p:txBody>
      </p:sp>
      <p:sp>
        <p:nvSpPr>
          <p:cNvPr id="5" name="Slide Number Placeholder 4"/>
          <p:cNvSpPr>
            <a:spLocks noGrp="1"/>
          </p:cNvSpPr>
          <p:nvPr>
            <p:ph type="sldNum" sz="quarter" idx="5"/>
          </p:nvPr>
        </p:nvSpPr>
        <p:spPr/>
        <p:txBody>
          <a:bodyPr/>
          <a:lstStyle/>
          <a:p>
            <a:fld id="{C720624F-F69E-4C30-AF4C-CF8E2DDECB1C}" type="slidenum">
              <a:rPr lang="en-GB" smtClean="0"/>
              <a:t>5</a:t>
            </a:fld>
            <a:endParaRPr lang="en-GB"/>
          </a:p>
        </p:txBody>
      </p:sp>
    </p:spTree>
    <p:extLst>
      <p:ext uri="{BB962C8B-B14F-4D97-AF65-F5344CB8AC3E}">
        <p14:creationId xmlns:p14="http://schemas.microsoft.com/office/powerpoint/2010/main" val="25361214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b="1" dirty="0"/>
              <a:t>GUIDANCE NOTE SLIDE 4</a:t>
            </a:r>
          </a:p>
          <a:p>
            <a:endParaRPr lang="en-CH" dirty="0"/>
          </a:p>
          <a:p>
            <a:r>
              <a:rPr lang="en-CH" b="1" dirty="0"/>
              <a:t>Purpose of the slide: </a:t>
            </a:r>
          </a:p>
          <a:p>
            <a:r>
              <a:rPr lang="en-CH" dirty="0"/>
              <a:t>This slide wants to create an awareness about the political nature of health. </a:t>
            </a:r>
          </a:p>
          <a:p>
            <a:endParaRPr lang="en-CH" dirty="0"/>
          </a:p>
          <a:p>
            <a:r>
              <a:rPr lang="en-CH" b="1" dirty="0"/>
              <a:t>Contents of the slide: </a:t>
            </a:r>
          </a:p>
          <a:p>
            <a:r>
              <a:rPr lang="en-CH" b="0" dirty="0"/>
              <a:t>Shortly after the election of Dr. Tedros as new Director-General he stated: “</a:t>
            </a:r>
            <a:r>
              <a:rPr lang="en-GB" sz="1700" kern="1200" dirty="0">
                <a:solidFill>
                  <a:schemeClr val="tx1"/>
                </a:solidFill>
                <a:effectLst/>
                <a:latin typeface="+mn-lt"/>
                <a:ea typeface="+mn-ea"/>
                <a:cs typeface="+mn-cs"/>
              </a:rPr>
              <a:t>If you say, ‘health for all’, it’s political. And unless you take it to the highest level possible,</a:t>
            </a:r>
          </a:p>
          <a:p>
            <a:r>
              <a:rPr lang="en-GB" sz="1700" kern="1200" dirty="0">
                <a:solidFill>
                  <a:schemeClr val="tx1"/>
                </a:solidFill>
                <a:effectLst/>
                <a:latin typeface="+mn-lt"/>
                <a:ea typeface="+mn-ea"/>
                <a:cs typeface="+mn-cs"/>
              </a:rPr>
              <a:t>it cannot happen.” </a:t>
            </a:r>
            <a:r>
              <a:rPr lang="en-GB" sz="1700" kern="1200" dirty="0" err="1">
                <a:solidFill>
                  <a:schemeClr val="tx1"/>
                </a:solidFill>
                <a:effectLst/>
                <a:latin typeface="+mn-lt"/>
                <a:ea typeface="+mn-ea"/>
                <a:cs typeface="+mn-cs"/>
              </a:rPr>
              <a:t>Dr.</a:t>
            </a:r>
            <a:r>
              <a:rPr lang="en-GB" sz="1700" kern="1200" dirty="0">
                <a:solidFill>
                  <a:schemeClr val="tx1"/>
                </a:solidFill>
                <a:effectLst/>
                <a:latin typeface="+mn-lt"/>
                <a:ea typeface="+mn-ea"/>
                <a:cs typeface="+mn-cs"/>
              </a:rPr>
              <a:t> </a:t>
            </a:r>
            <a:r>
              <a:rPr lang="en-GB" sz="1700" kern="1200" dirty="0" err="1">
                <a:solidFill>
                  <a:schemeClr val="tx1"/>
                </a:solidFill>
                <a:effectLst/>
                <a:latin typeface="+mn-lt"/>
                <a:ea typeface="+mn-ea"/>
                <a:cs typeface="+mn-cs"/>
              </a:rPr>
              <a:t>Tedros</a:t>
            </a:r>
            <a:r>
              <a:rPr lang="en-GB" sz="1700" kern="1200" dirty="0">
                <a:solidFill>
                  <a:schemeClr val="tx1"/>
                </a:solidFill>
                <a:effectLst/>
                <a:latin typeface="+mn-lt"/>
                <a:ea typeface="+mn-ea"/>
                <a:cs typeface="+mn-cs"/>
              </a:rPr>
              <a:t> confirmed this conviction at the UHC HLM meeting when he once again spoke of health as a political choice. Many quotes can be found in this regard and the presentation or this slide can be adjusted so to better fit a particular local context. Reference can be made here also to the political determinants of health and the study by xxx on democracy and health. The importance of this slide also to put an emphasis on the one hand on the many choices we make in our daily lives which are political and on the other hand to foster an understanding and analysis of power relations in health.  </a:t>
            </a:r>
            <a:endParaRPr lang="en-CH" b="0" dirty="0"/>
          </a:p>
          <a:p>
            <a:endParaRPr lang="en-CH" dirty="0"/>
          </a:p>
          <a:p>
            <a:r>
              <a:rPr lang="en-CH" b="1" dirty="0"/>
              <a:t>References and further reading materials: </a:t>
            </a:r>
          </a:p>
          <a:p>
            <a:pPr marL="285750" indent="-285750">
              <a:buFont typeface="Arial" panose="020B0604020202020204" pitchFamily="34" charset="0"/>
              <a:buChar char="•"/>
            </a:pPr>
            <a:r>
              <a:rPr lang="en-US" sz="1700" kern="1200" dirty="0">
                <a:solidFill>
                  <a:schemeClr val="tx1"/>
                </a:solidFill>
                <a:effectLst/>
                <a:latin typeface="+mn-lt"/>
                <a:ea typeface="+mn-ea"/>
                <a:cs typeface="+mn-cs"/>
              </a:rPr>
              <a:t>Kirton J, </a:t>
            </a:r>
            <a:r>
              <a:rPr lang="en-US" sz="1700" kern="1200" dirty="0" err="1">
                <a:solidFill>
                  <a:schemeClr val="tx1"/>
                </a:solidFill>
                <a:effectLst/>
                <a:latin typeface="+mn-lt"/>
                <a:ea typeface="+mn-ea"/>
                <a:cs typeface="+mn-cs"/>
              </a:rPr>
              <a:t>Kickbusch</a:t>
            </a:r>
            <a:r>
              <a:rPr lang="en-US" sz="1700" kern="1200" dirty="0">
                <a:solidFill>
                  <a:schemeClr val="tx1"/>
                </a:solidFill>
                <a:effectLst/>
                <a:latin typeface="+mn-lt"/>
                <a:ea typeface="+mn-ea"/>
                <a:cs typeface="+mn-cs"/>
              </a:rPr>
              <a:t> I (2019) </a:t>
            </a:r>
            <a:r>
              <a:rPr lang="en-US" sz="1700" i="1" kern="1200" dirty="0">
                <a:solidFill>
                  <a:schemeClr val="tx1"/>
                </a:solidFill>
                <a:effectLst/>
                <a:latin typeface="+mn-lt"/>
                <a:ea typeface="+mn-ea"/>
                <a:cs typeface="+mn-cs"/>
              </a:rPr>
              <a:t>Health: A political choice</a:t>
            </a:r>
            <a:r>
              <a:rPr lang="en-US" sz="1700" kern="1200" dirty="0">
                <a:solidFill>
                  <a:schemeClr val="tx1"/>
                </a:solidFill>
                <a:effectLst/>
                <a:latin typeface="+mn-lt"/>
                <a:ea typeface="+mn-ea"/>
                <a:cs typeface="+mn-cs"/>
              </a:rPr>
              <a:t>. London: GT Media Group Ltd.  </a:t>
            </a:r>
            <a:endParaRPr lang="en-CH" sz="1700" kern="1200" dirty="0">
              <a:solidFill>
                <a:schemeClr val="tx1"/>
              </a:solidFill>
              <a:effectLst/>
              <a:latin typeface="+mn-lt"/>
              <a:ea typeface="+mn-ea"/>
              <a:cs typeface="+mn-cs"/>
            </a:endParaRPr>
          </a:p>
          <a:p>
            <a:pPr marL="285750" marR="0" lvl="0" indent="-285750" algn="l" defTabSz="129616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700" kern="1200" dirty="0" err="1">
                <a:solidFill>
                  <a:schemeClr val="tx1"/>
                </a:solidFill>
                <a:effectLst/>
                <a:latin typeface="+mn-lt"/>
                <a:ea typeface="+mn-ea"/>
                <a:cs typeface="+mn-cs"/>
              </a:rPr>
              <a:t>Kickbusch</a:t>
            </a:r>
            <a:r>
              <a:rPr lang="en-GB" sz="1700" kern="1200" dirty="0">
                <a:solidFill>
                  <a:schemeClr val="tx1"/>
                </a:solidFill>
                <a:effectLst/>
                <a:latin typeface="+mn-lt"/>
                <a:ea typeface="+mn-ea"/>
                <a:cs typeface="+mn-cs"/>
              </a:rPr>
              <a:t> I (2015) Editorials. The political determinants of health – 10 years on. </a:t>
            </a:r>
            <a:r>
              <a:rPr lang="en-GB" sz="1700" i="1" kern="1200" dirty="0">
                <a:solidFill>
                  <a:schemeClr val="tx1"/>
                </a:solidFill>
                <a:effectLst/>
                <a:latin typeface="+mn-lt"/>
                <a:ea typeface="+mn-ea"/>
                <a:cs typeface="+mn-cs"/>
              </a:rPr>
              <a:t>The BMJ</a:t>
            </a:r>
            <a:r>
              <a:rPr lang="en-GB" sz="1700" kern="1200" dirty="0">
                <a:solidFill>
                  <a:schemeClr val="tx1"/>
                </a:solidFill>
                <a:effectLst/>
                <a:latin typeface="+mn-lt"/>
                <a:ea typeface="+mn-ea"/>
                <a:cs typeface="+mn-cs"/>
              </a:rPr>
              <a:t>. 350: h81. </a:t>
            </a:r>
            <a:endParaRPr lang="en-CH" b="1" dirty="0"/>
          </a:p>
          <a:p>
            <a:pPr marL="285750" marR="0" lvl="0" indent="-285750" algn="l" defTabSz="129616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700" kern="1200" dirty="0">
                <a:solidFill>
                  <a:schemeClr val="tx1"/>
                </a:solidFill>
                <a:effectLst/>
                <a:latin typeface="+mn-lt"/>
                <a:ea typeface="+mn-ea"/>
                <a:cs typeface="+mn-cs"/>
              </a:rPr>
              <a:t>McNeill D, </a:t>
            </a:r>
            <a:r>
              <a:rPr lang="en-GB" sz="1700" kern="1200" dirty="0" err="1">
                <a:solidFill>
                  <a:schemeClr val="tx1"/>
                </a:solidFill>
                <a:effectLst/>
                <a:latin typeface="+mn-lt"/>
                <a:ea typeface="+mn-ea"/>
                <a:cs typeface="+mn-cs"/>
              </a:rPr>
              <a:t>Otterson</a:t>
            </a:r>
            <a:r>
              <a:rPr lang="en-GB" sz="1700" kern="1200" dirty="0">
                <a:solidFill>
                  <a:schemeClr val="tx1"/>
                </a:solidFill>
                <a:effectLst/>
                <a:latin typeface="+mn-lt"/>
                <a:ea typeface="+mn-ea"/>
                <a:cs typeface="+mn-cs"/>
              </a:rPr>
              <a:t> OP (2015) </a:t>
            </a:r>
            <a:r>
              <a:rPr lang="en-GB" sz="1700" u="none" kern="1200" dirty="0">
                <a:solidFill>
                  <a:schemeClr val="tx1"/>
                </a:solidFill>
                <a:effectLst/>
                <a:latin typeface="+mn-lt"/>
                <a:ea typeface="+mn-ea"/>
                <a:cs typeface="+mn-cs"/>
              </a:rPr>
              <a:t>Global Governance for Health: How to Motivate Political Change? </a:t>
            </a:r>
            <a:r>
              <a:rPr lang="en-GB" sz="1700" i="1" kern="1200" dirty="0">
                <a:solidFill>
                  <a:schemeClr val="tx1"/>
                </a:solidFill>
                <a:effectLst/>
                <a:latin typeface="+mn-lt"/>
                <a:ea typeface="+mn-ea"/>
                <a:cs typeface="+mn-cs"/>
              </a:rPr>
              <a:t>Public Health</a:t>
            </a:r>
            <a:r>
              <a:rPr lang="en-GB" sz="1700" kern="1200" dirty="0">
                <a:solidFill>
                  <a:schemeClr val="tx1"/>
                </a:solidFill>
                <a:effectLst/>
                <a:latin typeface="+mn-lt"/>
                <a:ea typeface="+mn-ea"/>
                <a:cs typeface="+mn-cs"/>
              </a:rPr>
              <a:t>. 129 (7): 833-837. </a:t>
            </a:r>
            <a:endParaRPr lang="en-CH" b="0" dirty="0"/>
          </a:p>
          <a:p>
            <a:endParaRPr lang="en-US" dirty="0"/>
          </a:p>
          <a:p>
            <a:endParaRPr lang="en-US" dirty="0"/>
          </a:p>
          <a:p>
            <a:endParaRPr lang="en-US" dirty="0"/>
          </a:p>
          <a:p>
            <a:endParaRPr lang="en-CH" dirty="0"/>
          </a:p>
        </p:txBody>
      </p:sp>
      <p:sp>
        <p:nvSpPr>
          <p:cNvPr id="4" name="Footer Placeholder 3"/>
          <p:cNvSpPr>
            <a:spLocks noGrp="1"/>
          </p:cNvSpPr>
          <p:nvPr>
            <p:ph type="ftr" sz="quarter" idx="4"/>
          </p:nvPr>
        </p:nvSpPr>
        <p:spPr/>
        <p:txBody>
          <a:bodyPr/>
          <a:lstStyle/>
          <a:p>
            <a:r>
              <a:rPr lang="en-GB"/>
              <a:t>This project has received funding from the European Union’s Horizon 2020 research and innovation programme under grant agreement No 770342.</a:t>
            </a:r>
          </a:p>
        </p:txBody>
      </p:sp>
      <p:sp>
        <p:nvSpPr>
          <p:cNvPr id="5" name="Slide Number Placeholder 4"/>
          <p:cNvSpPr>
            <a:spLocks noGrp="1"/>
          </p:cNvSpPr>
          <p:nvPr>
            <p:ph type="sldNum" sz="quarter" idx="5"/>
          </p:nvPr>
        </p:nvSpPr>
        <p:spPr/>
        <p:txBody>
          <a:bodyPr/>
          <a:lstStyle/>
          <a:p>
            <a:fld id="{C720624F-F69E-4C30-AF4C-CF8E2DDECB1C}" type="slidenum">
              <a:rPr lang="en-GB" smtClean="0"/>
              <a:t>6</a:t>
            </a:fld>
            <a:endParaRPr lang="en-GB"/>
          </a:p>
        </p:txBody>
      </p:sp>
    </p:spTree>
    <p:extLst>
      <p:ext uri="{BB962C8B-B14F-4D97-AF65-F5344CB8AC3E}">
        <p14:creationId xmlns:p14="http://schemas.microsoft.com/office/powerpoint/2010/main" val="38297244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b="1" dirty="0"/>
              <a:t>GUIDANCE NOTE SLIDE 5</a:t>
            </a:r>
          </a:p>
          <a:p>
            <a:endParaRPr lang="en-CH" dirty="0"/>
          </a:p>
          <a:p>
            <a:r>
              <a:rPr lang="en-CH" b="1" dirty="0"/>
              <a:t>Purpose of the slide: </a:t>
            </a:r>
          </a:p>
          <a:p>
            <a:r>
              <a:rPr lang="en-CH" dirty="0"/>
              <a:t>This slide wants to provide the link to governance and changes in governance mechanisms due to the Ebola crisis. </a:t>
            </a:r>
          </a:p>
          <a:p>
            <a:endParaRPr lang="en-CH" dirty="0"/>
          </a:p>
          <a:p>
            <a:r>
              <a:rPr lang="en-CH" b="1" dirty="0"/>
              <a:t>Contents of the slide: </a:t>
            </a:r>
          </a:p>
          <a:p>
            <a:r>
              <a:rPr lang="en-CH" b="0" dirty="0"/>
              <a:t>This slide as it is shown presents a number of changes which were triggered through the West African Ebola crisis, e.g.</a:t>
            </a:r>
          </a:p>
          <a:p>
            <a:pPr marL="285750" indent="-285750">
              <a:buFontTx/>
              <a:buChar char="-"/>
            </a:pPr>
            <a:r>
              <a:rPr lang="en-GB" b="0" dirty="0"/>
              <a:t>A PHEIC – public health emergencies of international concern – was announced by the WHO.</a:t>
            </a:r>
          </a:p>
          <a:p>
            <a:pPr marL="285750" indent="-285750">
              <a:buFontTx/>
              <a:buChar char="-"/>
            </a:pPr>
            <a:r>
              <a:rPr lang="en-GB" b="0" dirty="0"/>
              <a:t>UNMEER as a response mechanism has been created and later dissolved again.</a:t>
            </a:r>
          </a:p>
          <a:p>
            <a:pPr marL="285750" indent="-285750">
              <a:buFontTx/>
              <a:buChar char="-"/>
            </a:pPr>
            <a:r>
              <a:rPr lang="en-GB" b="0" dirty="0"/>
              <a:t>A UN Security Council was passed which triggered a number of further actions.</a:t>
            </a:r>
          </a:p>
          <a:p>
            <a:pPr marL="285750" indent="-285750">
              <a:buFontTx/>
              <a:buChar char="-"/>
            </a:pPr>
            <a:r>
              <a:rPr lang="en-GB" b="0" dirty="0"/>
              <a:t>D</a:t>
            </a:r>
            <a:r>
              <a:rPr lang="en-CH" b="0" dirty="0"/>
              <a:t>iscussions on the IHR reform were triggered at the level of the WHO.</a:t>
            </a:r>
          </a:p>
          <a:p>
            <a:pPr marL="285750" indent="-285750">
              <a:buFontTx/>
              <a:buChar char="-"/>
            </a:pPr>
            <a:r>
              <a:rPr lang="en-CH" b="0" dirty="0"/>
              <a:t>G20 Presidencies have taken up health security at the levels of health ministers and heads of states. </a:t>
            </a:r>
          </a:p>
          <a:p>
            <a:pPr marL="285750" indent="-285750">
              <a:buFontTx/>
              <a:buChar char="-"/>
            </a:pPr>
            <a:r>
              <a:rPr lang="en-CH" b="0" dirty="0"/>
              <a:t>R&amp;D for a new vaccine has started and ultimately a vaccine found.</a:t>
            </a:r>
          </a:p>
          <a:p>
            <a:pPr marL="285750" indent="-285750">
              <a:buFontTx/>
              <a:buChar char="-"/>
            </a:pPr>
            <a:r>
              <a:rPr lang="en-CH" b="0" dirty="0"/>
              <a:t>The WHO Emergencies Programme was set up.</a:t>
            </a:r>
          </a:p>
          <a:p>
            <a:pPr marL="285750" indent="-285750">
              <a:buFontTx/>
              <a:buChar char="-"/>
            </a:pPr>
            <a:r>
              <a:rPr lang="en-CH" b="0" dirty="0"/>
              <a:t>New alliances were set up, e.g. the GHSA – Global Health Security Agenda</a:t>
            </a:r>
          </a:p>
          <a:p>
            <a:pPr marL="285750" indent="-285750">
              <a:buFontTx/>
              <a:buChar char="-"/>
            </a:pPr>
            <a:r>
              <a:rPr lang="en-CH" b="0" dirty="0"/>
              <a:t>New coordination mechanisms were set up within the UN system. </a:t>
            </a:r>
          </a:p>
          <a:p>
            <a:pPr marL="285750" indent="-285750">
              <a:buFontTx/>
              <a:buChar char="-"/>
            </a:pPr>
            <a:r>
              <a:rPr lang="en-CH" b="0" dirty="0"/>
              <a:t>New financing mechanisms were set among different institutions for rapid response, e.g. World Bank’s Pandemic Emergency Financial Facility. </a:t>
            </a:r>
          </a:p>
          <a:p>
            <a:endParaRPr lang="en-CH" b="0" dirty="0"/>
          </a:p>
          <a:p>
            <a:r>
              <a:rPr lang="en-CH" b="0" dirty="0"/>
              <a:t>Note that a large review of literature exists on the WHO website on Ebola lessons learned, including a full downloadable list of reviews which took place in the aftermath of the crisis. This topic however and as presented here, allowes to add in a discussion on the role of science and evidence, as well as governance. </a:t>
            </a:r>
          </a:p>
          <a:p>
            <a:endParaRPr lang="en-CH" b="0" dirty="0"/>
          </a:p>
          <a:p>
            <a:r>
              <a:rPr lang="en-CH" b="0" dirty="0"/>
              <a:t>All changes listed on this slide are linked to governance, to political decision-making, rather than scientific decision-making. This is important to note and this slide can be adjusted to another topic. Important is here to work out the governance decisions linked to the topic and then to put those in relation to scientific decision-making. This slide could also be applied to other levels of decision-making and a similar analysis could then take place.</a:t>
            </a:r>
            <a:endParaRPr lang="en-CH" dirty="0"/>
          </a:p>
          <a:p>
            <a:endParaRPr lang="en-CH" dirty="0"/>
          </a:p>
          <a:p>
            <a:r>
              <a:rPr lang="en-CH" dirty="0"/>
              <a:t>Overall, this slide allows to also enter into a discussion on governance and its characteristics. Depending on the context an additional slide can be introduced with a definition of governance that fits the particular context. The reference allows to provide also further guidance on the understanding of governance in health.</a:t>
            </a:r>
          </a:p>
          <a:p>
            <a:endParaRPr lang="en-CH" dirty="0"/>
          </a:p>
          <a:p>
            <a:r>
              <a:rPr lang="en-CH" dirty="0"/>
              <a:t> </a:t>
            </a:r>
          </a:p>
          <a:p>
            <a:r>
              <a:rPr lang="en-CH" b="1" dirty="0"/>
              <a:t>References and further reading materials: </a:t>
            </a:r>
          </a:p>
          <a:p>
            <a:pPr marL="285750" marR="0" lvl="0" indent="-285750" algn="l" defTabSz="129616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700" kern="1200" dirty="0">
                <a:solidFill>
                  <a:schemeClr val="tx1"/>
                </a:solidFill>
                <a:effectLst/>
                <a:latin typeface="+mn-lt"/>
                <a:ea typeface="+mn-ea"/>
                <a:cs typeface="+mn-cs"/>
              </a:rPr>
              <a:t>See </a:t>
            </a:r>
            <a:r>
              <a:rPr lang="en-GB" sz="1700" kern="1200" dirty="0" err="1">
                <a:solidFill>
                  <a:schemeClr val="tx1"/>
                </a:solidFill>
                <a:effectLst/>
                <a:latin typeface="+mn-lt"/>
                <a:ea typeface="+mn-ea"/>
                <a:cs typeface="+mn-cs"/>
              </a:rPr>
              <a:t>www.who.int</a:t>
            </a:r>
            <a:r>
              <a:rPr lang="en-GB" sz="1700" kern="1200" dirty="0">
                <a:solidFill>
                  <a:schemeClr val="tx1"/>
                </a:solidFill>
                <a:effectLst/>
                <a:latin typeface="+mn-lt"/>
                <a:ea typeface="+mn-ea"/>
                <a:cs typeface="+mn-cs"/>
              </a:rPr>
              <a:t> on Ebola lessons learned: https://</a:t>
            </a:r>
            <a:r>
              <a:rPr lang="en-GB" sz="1700" kern="1200" dirty="0" err="1">
                <a:solidFill>
                  <a:schemeClr val="tx1"/>
                </a:solidFill>
                <a:effectLst/>
                <a:latin typeface="+mn-lt"/>
                <a:ea typeface="+mn-ea"/>
                <a:cs typeface="+mn-cs"/>
              </a:rPr>
              <a:t>www.who.int</a:t>
            </a:r>
            <a:r>
              <a:rPr lang="en-GB" sz="1700" kern="1200" dirty="0">
                <a:solidFill>
                  <a:schemeClr val="tx1"/>
                </a:solidFill>
                <a:effectLst/>
                <a:latin typeface="+mn-lt"/>
                <a:ea typeface="+mn-ea"/>
                <a:cs typeface="+mn-cs"/>
              </a:rPr>
              <a:t>/about/evaluation/evaluation/</a:t>
            </a:r>
            <a:r>
              <a:rPr lang="en-GB" sz="1700" kern="1200" dirty="0" err="1">
                <a:solidFill>
                  <a:schemeClr val="tx1"/>
                </a:solidFill>
                <a:effectLst/>
                <a:latin typeface="+mn-lt"/>
                <a:ea typeface="+mn-ea"/>
                <a:cs typeface="+mn-cs"/>
              </a:rPr>
              <a:t>en</a:t>
            </a:r>
            <a:r>
              <a:rPr lang="en-GB" sz="1700" kern="1200" dirty="0">
                <a:solidFill>
                  <a:schemeClr val="tx1"/>
                </a:solidFill>
                <a:effectLst/>
                <a:latin typeface="+mn-lt"/>
                <a:ea typeface="+mn-ea"/>
                <a:cs typeface="+mn-cs"/>
              </a:rPr>
              <a:t>/</a:t>
            </a:r>
          </a:p>
          <a:p>
            <a:pPr marL="285750" marR="0" lvl="0" indent="-285750" algn="l" defTabSz="129616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700" kern="1200" dirty="0">
                <a:solidFill>
                  <a:schemeClr val="tx1"/>
                </a:solidFill>
                <a:effectLst/>
                <a:latin typeface="+mn-lt"/>
                <a:ea typeface="+mn-ea"/>
                <a:cs typeface="+mn-cs"/>
              </a:rPr>
              <a:t>Roper SL (2019) What can be learnt from Ebola about dangers of the global health security agenda? </a:t>
            </a:r>
            <a:r>
              <a:rPr lang="en-GB" sz="1700" i="1" kern="1200" dirty="0">
                <a:solidFill>
                  <a:schemeClr val="tx1"/>
                </a:solidFill>
                <a:effectLst/>
                <a:latin typeface="+mn-lt"/>
                <a:ea typeface="+mn-ea"/>
                <a:cs typeface="+mn-cs"/>
              </a:rPr>
              <a:t>Transactions of the Royal Society of Tropical Medicine and Hygiene</a:t>
            </a:r>
            <a:r>
              <a:rPr lang="en-GB" sz="1700" kern="1200" dirty="0">
                <a:solidFill>
                  <a:schemeClr val="tx1"/>
                </a:solidFill>
                <a:effectLst/>
                <a:latin typeface="+mn-lt"/>
                <a:ea typeface="+mn-ea"/>
                <a:cs typeface="+mn-cs"/>
              </a:rPr>
              <a:t>. 113: 805–806</a:t>
            </a:r>
          </a:p>
          <a:p>
            <a:pPr marL="285750" marR="0" lvl="0" indent="-285750" algn="l" defTabSz="129616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700" kern="1200" dirty="0">
                <a:solidFill>
                  <a:schemeClr val="tx1"/>
                </a:solidFill>
                <a:effectLst/>
                <a:latin typeface="+mn-lt"/>
                <a:ea typeface="+mn-ea"/>
                <a:cs typeface="+mn-cs"/>
              </a:rPr>
              <a:t>Piot P et al (2019) Emergent threats: lessons learnt from Ebola. </a:t>
            </a:r>
            <a:r>
              <a:rPr lang="en-GB" i="1" dirty="0"/>
              <a:t>International Health. </a:t>
            </a:r>
            <a:r>
              <a:rPr lang="en-GB" i="0" dirty="0"/>
              <a:t>11 (5): </a:t>
            </a:r>
            <a:r>
              <a:rPr lang="en-GB" dirty="0"/>
              <a:t>334–337</a:t>
            </a:r>
          </a:p>
          <a:p>
            <a:pPr marL="285750" marR="0" lvl="0" indent="-285750" algn="l" defTabSz="129616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700" kern="1200" dirty="0" err="1">
                <a:solidFill>
                  <a:schemeClr val="tx1"/>
                </a:solidFill>
                <a:effectLst/>
                <a:latin typeface="+mn-lt"/>
                <a:ea typeface="+mn-ea"/>
                <a:cs typeface="+mn-cs"/>
              </a:rPr>
              <a:t>Kickbusch</a:t>
            </a:r>
            <a:r>
              <a:rPr lang="en-GB" sz="1700" kern="1200" dirty="0">
                <a:solidFill>
                  <a:schemeClr val="tx1"/>
                </a:solidFill>
                <a:effectLst/>
                <a:latin typeface="+mn-lt"/>
                <a:ea typeface="+mn-ea"/>
                <a:cs typeface="+mn-cs"/>
              </a:rPr>
              <a:t> I , </a:t>
            </a:r>
            <a:r>
              <a:rPr lang="en-GB" sz="1700" kern="1200" dirty="0" err="1">
                <a:solidFill>
                  <a:schemeClr val="tx1"/>
                </a:solidFill>
                <a:effectLst/>
                <a:latin typeface="+mn-lt"/>
                <a:ea typeface="+mn-ea"/>
                <a:cs typeface="+mn-cs"/>
              </a:rPr>
              <a:t>Gleicher</a:t>
            </a:r>
            <a:r>
              <a:rPr lang="en-GB" sz="1700" kern="1200" dirty="0">
                <a:solidFill>
                  <a:schemeClr val="tx1"/>
                </a:solidFill>
                <a:effectLst/>
                <a:latin typeface="+mn-lt"/>
                <a:ea typeface="+mn-ea"/>
                <a:cs typeface="+mn-cs"/>
              </a:rPr>
              <a:t> D (2012) </a:t>
            </a:r>
            <a:r>
              <a:rPr lang="en-GB" sz="1700" i="1" kern="1200" dirty="0">
                <a:solidFill>
                  <a:schemeClr val="tx1"/>
                </a:solidFill>
                <a:effectLst/>
                <a:latin typeface="+mn-lt"/>
                <a:ea typeface="+mn-ea"/>
                <a:cs typeface="+mn-cs"/>
              </a:rPr>
              <a:t>Governance for health in the 21</a:t>
            </a:r>
            <a:r>
              <a:rPr lang="en-GB" sz="1700" i="1" kern="1200" baseline="30000" dirty="0">
                <a:solidFill>
                  <a:schemeClr val="tx1"/>
                </a:solidFill>
                <a:effectLst/>
                <a:latin typeface="+mn-lt"/>
                <a:ea typeface="+mn-ea"/>
                <a:cs typeface="+mn-cs"/>
              </a:rPr>
              <a:t>st</a:t>
            </a:r>
            <a:r>
              <a:rPr lang="en-GB" sz="1700" i="1" kern="1200" dirty="0">
                <a:solidFill>
                  <a:schemeClr val="tx1"/>
                </a:solidFill>
                <a:effectLst/>
                <a:latin typeface="+mn-lt"/>
                <a:ea typeface="+mn-ea"/>
                <a:cs typeface="+mn-cs"/>
              </a:rPr>
              <a:t> century</a:t>
            </a:r>
            <a:r>
              <a:rPr lang="en-GB" sz="1700" kern="1200" dirty="0">
                <a:solidFill>
                  <a:schemeClr val="tx1"/>
                </a:solidFill>
                <a:effectLst/>
                <a:latin typeface="+mn-lt"/>
                <a:ea typeface="+mn-ea"/>
                <a:cs typeface="+mn-cs"/>
              </a:rPr>
              <a:t>. Copenhagen: World Health Organization.</a:t>
            </a:r>
          </a:p>
          <a:p>
            <a:pPr marL="285750" marR="0" lvl="0" indent="-285750" algn="l" defTabSz="129616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700" kern="1200" dirty="0" err="1">
                <a:solidFill>
                  <a:schemeClr val="tx1"/>
                </a:solidFill>
                <a:effectLst/>
                <a:latin typeface="+mn-lt"/>
                <a:ea typeface="+mn-ea"/>
                <a:cs typeface="+mn-cs"/>
              </a:rPr>
              <a:t>Frenk</a:t>
            </a:r>
            <a:r>
              <a:rPr lang="en-GB" sz="1700" kern="1200" dirty="0">
                <a:solidFill>
                  <a:schemeClr val="tx1"/>
                </a:solidFill>
                <a:effectLst/>
                <a:latin typeface="+mn-lt"/>
                <a:ea typeface="+mn-ea"/>
                <a:cs typeface="+mn-cs"/>
              </a:rPr>
              <a:t> J, Moon S (2013) </a:t>
            </a:r>
            <a:r>
              <a:rPr lang="en-GB" sz="1700" u="none" kern="1200" dirty="0">
                <a:solidFill>
                  <a:schemeClr val="tx1"/>
                </a:solidFill>
                <a:effectLst/>
                <a:latin typeface="+mn-lt"/>
                <a:ea typeface="+mn-ea"/>
                <a:cs typeface="+mn-cs"/>
              </a:rPr>
              <a:t>Governance Challenges in Global Health. </a:t>
            </a:r>
            <a:r>
              <a:rPr lang="en-GB" sz="1700" i="1" kern="1200" dirty="0">
                <a:solidFill>
                  <a:schemeClr val="tx1"/>
                </a:solidFill>
                <a:effectLst/>
                <a:latin typeface="+mn-lt"/>
                <a:ea typeface="+mn-ea"/>
                <a:cs typeface="+mn-cs"/>
              </a:rPr>
              <a:t>The New England Journal of Medicine. </a:t>
            </a:r>
            <a:r>
              <a:rPr lang="en-GB" sz="1700" kern="1200" dirty="0">
                <a:solidFill>
                  <a:schemeClr val="tx1"/>
                </a:solidFill>
                <a:effectLst/>
                <a:latin typeface="+mn-lt"/>
                <a:ea typeface="+mn-ea"/>
                <a:cs typeface="+mn-cs"/>
              </a:rPr>
              <a:t>368: 936-942. </a:t>
            </a:r>
            <a:endParaRPr lang="en-CH" sz="1700" kern="1200" dirty="0">
              <a:solidFill>
                <a:schemeClr val="tx1"/>
              </a:solidFill>
              <a:effectLst/>
              <a:latin typeface="+mn-lt"/>
              <a:ea typeface="+mn-ea"/>
              <a:cs typeface="+mn-cs"/>
            </a:endParaRPr>
          </a:p>
        </p:txBody>
      </p:sp>
      <p:sp>
        <p:nvSpPr>
          <p:cNvPr id="4" name="Footer Placeholder 3"/>
          <p:cNvSpPr>
            <a:spLocks noGrp="1"/>
          </p:cNvSpPr>
          <p:nvPr>
            <p:ph type="ftr" sz="quarter" idx="4"/>
          </p:nvPr>
        </p:nvSpPr>
        <p:spPr/>
        <p:txBody>
          <a:bodyPr/>
          <a:lstStyle/>
          <a:p>
            <a:r>
              <a:rPr lang="en-GB"/>
              <a:t>This project has received funding from the European Union’s Horizon 2020 research and innovation programme under grant agreement No 770342.</a:t>
            </a:r>
          </a:p>
        </p:txBody>
      </p:sp>
      <p:sp>
        <p:nvSpPr>
          <p:cNvPr id="5" name="Slide Number Placeholder 4"/>
          <p:cNvSpPr>
            <a:spLocks noGrp="1"/>
          </p:cNvSpPr>
          <p:nvPr>
            <p:ph type="sldNum" sz="quarter" idx="5"/>
          </p:nvPr>
        </p:nvSpPr>
        <p:spPr/>
        <p:txBody>
          <a:bodyPr/>
          <a:lstStyle/>
          <a:p>
            <a:fld id="{C720624F-F69E-4C30-AF4C-CF8E2DDECB1C}" type="slidenum">
              <a:rPr lang="en-GB" smtClean="0"/>
              <a:t>7</a:t>
            </a:fld>
            <a:endParaRPr lang="en-GB"/>
          </a:p>
        </p:txBody>
      </p:sp>
    </p:spTree>
    <p:extLst>
      <p:ext uri="{BB962C8B-B14F-4D97-AF65-F5344CB8AC3E}">
        <p14:creationId xmlns:p14="http://schemas.microsoft.com/office/powerpoint/2010/main" val="27357076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b="1" dirty="0"/>
              <a:t>GUIDANCE NOTE SLIDE 6</a:t>
            </a:r>
          </a:p>
          <a:p>
            <a:endParaRPr lang="en-CH" dirty="0"/>
          </a:p>
          <a:p>
            <a:r>
              <a:rPr lang="en-CH" b="1" dirty="0"/>
              <a:t>Purpose of the slide: </a:t>
            </a:r>
          </a:p>
          <a:p>
            <a:r>
              <a:rPr lang="en-CH" dirty="0"/>
              <a:t>This first slide links now some of the particular challenges in health emergencies and data sharing. </a:t>
            </a:r>
          </a:p>
          <a:p>
            <a:endParaRPr lang="en-CH" dirty="0"/>
          </a:p>
          <a:p>
            <a:r>
              <a:rPr lang="en-CH" b="1" dirty="0"/>
              <a:t>Contents of the slide:</a:t>
            </a:r>
          </a:p>
          <a:p>
            <a:r>
              <a:rPr lang="en-CH" b="0" dirty="0"/>
              <a:t>This slide is building on the WHO Cosnultation on Data and R</a:t>
            </a:r>
            <a:r>
              <a:rPr lang="en-GB" b="0" dirty="0"/>
              <a:t>e</a:t>
            </a:r>
            <a:r>
              <a:rPr lang="en-CH" b="0" dirty="0"/>
              <a:t>sult Sharing in Public Health Emergencies held in 2015 in Geneva. </a:t>
            </a:r>
          </a:p>
          <a:p>
            <a:r>
              <a:rPr lang="en-CH" b="0" dirty="0"/>
              <a:t>number of slides used would be useful. This consultation has produced an interesting report which can serve as a basis for this and the next slide. </a:t>
            </a:r>
          </a:p>
          <a:p>
            <a:endParaRPr lang="en-CH" b="0" dirty="0"/>
          </a:p>
          <a:p>
            <a:r>
              <a:rPr lang="en-CH" b="0" dirty="0"/>
              <a:t>The challenges identified as follows:</a:t>
            </a:r>
          </a:p>
          <a:p>
            <a:pPr marL="285750" indent="-285750">
              <a:buFont typeface="Arial" panose="020B0604020202020204" pitchFamily="34" charset="0"/>
              <a:buChar char="•"/>
            </a:pPr>
            <a:r>
              <a:rPr lang="en-GB" b="0" dirty="0"/>
              <a:t>D</a:t>
            </a:r>
            <a:r>
              <a:rPr lang="en-CH" b="0" dirty="0"/>
              <a:t>ata protection</a:t>
            </a:r>
          </a:p>
          <a:p>
            <a:pPr marL="285750" indent="-285750">
              <a:buFont typeface="Arial" panose="020B0604020202020204" pitchFamily="34" charset="0"/>
              <a:buChar char="•"/>
            </a:pPr>
            <a:r>
              <a:rPr lang="en-CH" b="0" dirty="0"/>
              <a:t>Accuracy of data</a:t>
            </a:r>
          </a:p>
          <a:p>
            <a:pPr marL="285750" indent="-285750">
              <a:buFont typeface="Arial" panose="020B0604020202020204" pitchFamily="34" charset="0"/>
              <a:buChar char="•"/>
            </a:pPr>
            <a:r>
              <a:rPr lang="en-CH" b="0" dirty="0"/>
              <a:t>Political and cultural issues</a:t>
            </a:r>
          </a:p>
          <a:p>
            <a:pPr marL="285750" indent="-285750">
              <a:buFont typeface="Arial" panose="020B0604020202020204" pitchFamily="34" charset="0"/>
              <a:buChar char="•"/>
            </a:pPr>
            <a:r>
              <a:rPr lang="en-GB" b="0" dirty="0"/>
              <a:t>I</a:t>
            </a:r>
            <a:r>
              <a:rPr lang="en-CH" b="0" dirty="0"/>
              <a:t>ntellectual property</a:t>
            </a:r>
          </a:p>
          <a:p>
            <a:pPr marL="285750" indent="-285750">
              <a:buFont typeface="Arial" panose="020B0604020202020204" pitchFamily="34" charset="0"/>
              <a:buChar char="•"/>
            </a:pPr>
            <a:r>
              <a:rPr lang="en-GB" b="0" dirty="0"/>
              <a:t>P</a:t>
            </a:r>
            <a:r>
              <a:rPr lang="en-CH" b="0" dirty="0"/>
              <a:t>ersonal motivations</a:t>
            </a:r>
          </a:p>
          <a:p>
            <a:pPr marL="285750" indent="-285750">
              <a:buFont typeface="Arial" panose="020B0604020202020204" pitchFamily="34" charset="0"/>
              <a:buChar char="•"/>
            </a:pPr>
            <a:r>
              <a:rPr lang="en-GB" b="0" dirty="0"/>
              <a:t>P</a:t>
            </a:r>
            <a:r>
              <a:rPr lang="en-CH" b="0" dirty="0"/>
              <a:t>oor systems for sharing</a:t>
            </a:r>
          </a:p>
          <a:p>
            <a:pPr marL="285750" indent="-285750">
              <a:buFont typeface="Arial" panose="020B0604020202020204" pitchFamily="34" charset="0"/>
              <a:buChar char="•"/>
            </a:pPr>
            <a:r>
              <a:rPr lang="en-CH" b="0" dirty="0"/>
              <a:t>Open access of publications</a:t>
            </a:r>
          </a:p>
          <a:p>
            <a:pPr marL="285750" indent="-285750">
              <a:buFont typeface="Arial" panose="020B0604020202020204" pitchFamily="34" charset="0"/>
              <a:buChar char="•"/>
            </a:pPr>
            <a:r>
              <a:rPr lang="en-CH" b="0" dirty="0"/>
              <a:t>Genome data sharing</a:t>
            </a:r>
          </a:p>
          <a:p>
            <a:pPr marL="285750" indent="-285750">
              <a:buFont typeface="Arial" panose="020B0604020202020204" pitchFamily="34" charset="0"/>
              <a:buChar char="•"/>
            </a:pPr>
            <a:r>
              <a:rPr lang="en-CH" b="0" dirty="0"/>
              <a:t>Lack of time</a:t>
            </a:r>
          </a:p>
          <a:p>
            <a:pPr marL="285750" indent="-285750">
              <a:buFont typeface="Arial" panose="020B0604020202020204" pitchFamily="34" charset="0"/>
              <a:buChar char="•"/>
            </a:pPr>
            <a:endParaRPr lang="en-CH" b="0" dirty="0"/>
          </a:p>
          <a:p>
            <a:pPr marL="0" indent="0">
              <a:buFont typeface="Arial" panose="020B0604020202020204" pitchFamily="34" charset="0"/>
              <a:buNone/>
            </a:pPr>
            <a:r>
              <a:rPr lang="en-CH" b="0" dirty="0"/>
              <a:t>Comments can be provided on each of these items, however, in this particular instance only a few particular issues were taken out for further explanation, especially because other presentations entered into more details on some of these issues. If an other topic is presented you can consider whether the challenges would be equally applicable and therefore, elaborate in a similar way. The challenges could be easily adjusted with challenges added or reduced according to the chosen topic.</a:t>
            </a:r>
          </a:p>
          <a:p>
            <a:endParaRPr lang="en-CH" b="0" dirty="0"/>
          </a:p>
          <a:p>
            <a:r>
              <a:rPr lang="en-CH" b="1" dirty="0"/>
              <a:t>References and further readings materials:</a:t>
            </a:r>
            <a:endParaRPr lang="en-GB" dirty="0"/>
          </a:p>
          <a:p>
            <a:pPr marL="285750" indent="-285750">
              <a:buFont typeface="Arial" panose="020B0604020202020204" pitchFamily="34" charset="0"/>
              <a:buChar char="•"/>
            </a:pPr>
            <a:r>
              <a:rPr lang="de-CH" sz="1800" dirty="0"/>
              <a:t>WHO (2015) </a:t>
            </a:r>
            <a:r>
              <a:rPr lang="de-CH" sz="1800" i="1" dirty="0"/>
              <a:t>WHO </a:t>
            </a:r>
            <a:r>
              <a:rPr lang="de-CH" sz="1800" i="1" dirty="0" err="1"/>
              <a:t>Consultation</a:t>
            </a:r>
            <a:r>
              <a:rPr lang="de-CH" sz="1800" i="1" dirty="0"/>
              <a:t> on Data </a:t>
            </a:r>
            <a:r>
              <a:rPr lang="de-CH" sz="1800" i="1" dirty="0" err="1"/>
              <a:t>and</a:t>
            </a:r>
            <a:r>
              <a:rPr lang="de-CH" sz="1800" i="1" dirty="0"/>
              <a:t> </a:t>
            </a:r>
            <a:r>
              <a:rPr lang="de-CH" sz="1800" i="1" dirty="0" err="1"/>
              <a:t>Result</a:t>
            </a:r>
            <a:r>
              <a:rPr lang="de-CH" sz="1800" i="1" dirty="0"/>
              <a:t> Sharing in Public </a:t>
            </a:r>
            <a:r>
              <a:rPr lang="de-CH" sz="1800" i="1" dirty="0" err="1"/>
              <a:t>Health</a:t>
            </a:r>
            <a:r>
              <a:rPr lang="de-CH" sz="1800" i="1" dirty="0"/>
              <a:t> </a:t>
            </a:r>
            <a:r>
              <a:rPr lang="de-CH" sz="1800" i="1" dirty="0" err="1"/>
              <a:t>Emergencies</a:t>
            </a:r>
            <a:r>
              <a:rPr lang="de-CH" sz="1800" dirty="0"/>
              <a:t>. </a:t>
            </a:r>
            <a:r>
              <a:rPr lang="de-CH" sz="1800" dirty="0" err="1"/>
              <a:t>Geneva</a:t>
            </a:r>
            <a:r>
              <a:rPr lang="de-CH" sz="1800" dirty="0"/>
              <a:t>: WHO.</a:t>
            </a:r>
          </a:p>
          <a:p>
            <a:pPr marL="285750" indent="-285750">
              <a:buFont typeface="Arial" panose="020B0604020202020204" pitchFamily="34" charset="0"/>
              <a:buChar char="•"/>
            </a:pPr>
            <a:endParaRPr lang="en-CH" dirty="0"/>
          </a:p>
          <a:p>
            <a:endParaRPr lang="en-CH" dirty="0"/>
          </a:p>
          <a:p>
            <a:endParaRPr lang="en-CH" dirty="0"/>
          </a:p>
        </p:txBody>
      </p:sp>
      <p:sp>
        <p:nvSpPr>
          <p:cNvPr id="4" name="Footer Placeholder 3"/>
          <p:cNvSpPr>
            <a:spLocks noGrp="1"/>
          </p:cNvSpPr>
          <p:nvPr>
            <p:ph type="ftr" sz="quarter" idx="4"/>
          </p:nvPr>
        </p:nvSpPr>
        <p:spPr/>
        <p:txBody>
          <a:bodyPr/>
          <a:lstStyle/>
          <a:p>
            <a:r>
              <a:rPr lang="en-GB"/>
              <a:t>This project has received funding from the European Union’s Horizon 2020 research and innovation programme under grant agreement No 770342.</a:t>
            </a:r>
          </a:p>
        </p:txBody>
      </p:sp>
      <p:sp>
        <p:nvSpPr>
          <p:cNvPr id="5" name="Slide Number Placeholder 4"/>
          <p:cNvSpPr>
            <a:spLocks noGrp="1"/>
          </p:cNvSpPr>
          <p:nvPr>
            <p:ph type="sldNum" sz="quarter" idx="5"/>
          </p:nvPr>
        </p:nvSpPr>
        <p:spPr/>
        <p:txBody>
          <a:bodyPr/>
          <a:lstStyle/>
          <a:p>
            <a:fld id="{C720624F-F69E-4C30-AF4C-CF8E2DDECB1C}" type="slidenum">
              <a:rPr lang="en-GB" smtClean="0"/>
              <a:t>8</a:t>
            </a:fld>
            <a:endParaRPr lang="en-GB"/>
          </a:p>
        </p:txBody>
      </p:sp>
    </p:spTree>
    <p:extLst>
      <p:ext uri="{BB962C8B-B14F-4D97-AF65-F5344CB8AC3E}">
        <p14:creationId xmlns:p14="http://schemas.microsoft.com/office/powerpoint/2010/main" val="22887994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b="1" dirty="0"/>
              <a:t>GUIDANCE NOTE SLIDE 7</a:t>
            </a:r>
          </a:p>
          <a:p>
            <a:endParaRPr lang="en-CH" dirty="0"/>
          </a:p>
          <a:p>
            <a:r>
              <a:rPr lang="en-CH" b="1" dirty="0"/>
              <a:t>Purpose of the slide: </a:t>
            </a:r>
          </a:p>
          <a:p>
            <a:r>
              <a:rPr lang="en-CH" dirty="0"/>
              <a:t>This slides w</a:t>
            </a:r>
            <a:r>
              <a:rPr lang="en-GB" dirty="0"/>
              <a:t>an</a:t>
            </a:r>
            <a:r>
              <a:rPr lang="en-CH" dirty="0"/>
              <a:t>ts to provide solutions to the challenges provided in the previous slide. </a:t>
            </a:r>
          </a:p>
          <a:p>
            <a:endParaRPr lang="en-CH" dirty="0"/>
          </a:p>
          <a:p>
            <a:r>
              <a:rPr lang="en-CH" b="1" dirty="0"/>
              <a:t>Contents of the slide:</a:t>
            </a:r>
          </a:p>
          <a:p>
            <a:r>
              <a:rPr lang="en-CH" b="0" dirty="0"/>
              <a:t>This slide is also based on the WHO Consultation on Data and Result Sharing in Public Health Emergencies (2015) and is used because it provides a very useful solution base. The importance of this slide is to go beyond technical solutions but to provide a more holistic view, considering also political, legal, organisational, and beahvioural solutions. The slide is otherwise as such self-explanatory but further examples can be provided in the presentation orally. This approach to a wider solution-base is also essential if the presentation is adjustd to a different topic. </a:t>
            </a:r>
          </a:p>
          <a:p>
            <a:endParaRPr lang="en-CH" b="0" dirty="0"/>
          </a:p>
          <a:p>
            <a:endParaRPr lang="en-CH" dirty="0"/>
          </a:p>
          <a:p>
            <a:r>
              <a:rPr lang="en-CH" b="1" dirty="0"/>
              <a:t>References and further readings materials:</a:t>
            </a:r>
            <a:endParaRPr lang="en-GB" dirty="0"/>
          </a:p>
          <a:p>
            <a:pPr marL="285750" indent="-285750">
              <a:buFont typeface="Arial" panose="020B0604020202020204" pitchFamily="34" charset="0"/>
              <a:buChar char="•"/>
            </a:pPr>
            <a:r>
              <a:rPr lang="de-CH" sz="1800" dirty="0"/>
              <a:t>WHO (2015) </a:t>
            </a:r>
            <a:r>
              <a:rPr lang="de-CH" sz="1800" i="1" dirty="0"/>
              <a:t>WHO </a:t>
            </a:r>
            <a:r>
              <a:rPr lang="de-CH" sz="1800" i="1" dirty="0" err="1"/>
              <a:t>Consultation</a:t>
            </a:r>
            <a:r>
              <a:rPr lang="de-CH" sz="1800" i="1" dirty="0"/>
              <a:t> on Data </a:t>
            </a:r>
            <a:r>
              <a:rPr lang="de-CH" sz="1800" i="1" dirty="0" err="1"/>
              <a:t>and</a:t>
            </a:r>
            <a:r>
              <a:rPr lang="de-CH" sz="1800" i="1" dirty="0"/>
              <a:t> </a:t>
            </a:r>
            <a:r>
              <a:rPr lang="de-CH" sz="1800" i="1" dirty="0" err="1"/>
              <a:t>Result</a:t>
            </a:r>
            <a:r>
              <a:rPr lang="de-CH" sz="1800" i="1" dirty="0"/>
              <a:t> Sharing in Public </a:t>
            </a:r>
            <a:r>
              <a:rPr lang="de-CH" sz="1800" i="1" dirty="0" err="1"/>
              <a:t>Health</a:t>
            </a:r>
            <a:r>
              <a:rPr lang="de-CH" sz="1800" i="1" dirty="0"/>
              <a:t> </a:t>
            </a:r>
            <a:r>
              <a:rPr lang="de-CH" sz="1800" i="1" dirty="0" err="1"/>
              <a:t>Emergencies</a:t>
            </a:r>
            <a:r>
              <a:rPr lang="de-CH" sz="1800" dirty="0"/>
              <a:t>. </a:t>
            </a:r>
            <a:r>
              <a:rPr lang="de-CH" sz="1800" dirty="0" err="1"/>
              <a:t>Geneva</a:t>
            </a:r>
            <a:r>
              <a:rPr lang="de-CH" sz="1800" dirty="0"/>
              <a:t>: WHO.</a:t>
            </a:r>
          </a:p>
          <a:p>
            <a:pPr marL="285750" indent="-285750">
              <a:buFont typeface="Arial" panose="020B0604020202020204" pitchFamily="34" charset="0"/>
              <a:buChar char="•"/>
            </a:pPr>
            <a:endParaRPr lang="en-CH" dirty="0"/>
          </a:p>
          <a:p>
            <a:endParaRPr lang="en-CH" dirty="0"/>
          </a:p>
          <a:p>
            <a:endParaRPr lang="en-CH" dirty="0"/>
          </a:p>
        </p:txBody>
      </p:sp>
      <p:sp>
        <p:nvSpPr>
          <p:cNvPr id="4" name="Footer Placeholder 3"/>
          <p:cNvSpPr>
            <a:spLocks noGrp="1"/>
          </p:cNvSpPr>
          <p:nvPr>
            <p:ph type="ftr" sz="quarter" idx="4"/>
          </p:nvPr>
        </p:nvSpPr>
        <p:spPr/>
        <p:txBody>
          <a:bodyPr/>
          <a:lstStyle/>
          <a:p>
            <a:r>
              <a:rPr lang="en-GB"/>
              <a:t>This project has received funding from the European Union’s Horizon 2020 research and innovation programme under grant agreement No 770342.</a:t>
            </a:r>
          </a:p>
        </p:txBody>
      </p:sp>
      <p:sp>
        <p:nvSpPr>
          <p:cNvPr id="5" name="Slide Number Placeholder 4"/>
          <p:cNvSpPr>
            <a:spLocks noGrp="1"/>
          </p:cNvSpPr>
          <p:nvPr>
            <p:ph type="sldNum" sz="quarter" idx="5"/>
          </p:nvPr>
        </p:nvSpPr>
        <p:spPr/>
        <p:txBody>
          <a:bodyPr/>
          <a:lstStyle/>
          <a:p>
            <a:fld id="{C720624F-F69E-4C30-AF4C-CF8E2DDECB1C}" type="slidenum">
              <a:rPr lang="en-GB" smtClean="0"/>
              <a:t>9</a:t>
            </a:fld>
            <a:endParaRPr lang="en-GB"/>
          </a:p>
        </p:txBody>
      </p:sp>
    </p:spTree>
    <p:extLst>
      <p:ext uri="{BB962C8B-B14F-4D97-AF65-F5344CB8AC3E}">
        <p14:creationId xmlns:p14="http://schemas.microsoft.com/office/powerpoint/2010/main" val="16991961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b="1" dirty="0"/>
              <a:t>GUIDANCE NOTE SLIDE 8</a:t>
            </a:r>
          </a:p>
          <a:p>
            <a:endParaRPr lang="en-CH" dirty="0"/>
          </a:p>
          <a:p>
            <a:r>
              <a:rPr lang="en-CH" b="1" dirty="0"/>
              <a:t>Purpose of the slide: </a:t>
            </a:r>
          </a:p>
          <a:p>
            <a:r>
              <a:rPr lang="en-CH" dirty="0"/>
              <a:t>This slide links now to global health diplomacy and explains this concept. </a:t>
            </a:r>
          </a:p>
          <a:p>
            <a:endParaRPr lang="en-CH" dirty="0"/>
          </a:p>
          <a:p>
            <a:r>
              <a:rPr lang="en-CH" b="1" dirty="0"/>
              <a:t>Contents of the slide:</a:t>
            </a:r>
          </a:p>
          <a:p>
            <a:r>
              <a:rPr lang="en-CH" b="0" dirty="0"/>
              <a:t>Definition of global health diplomacy can be found in the literature and can also be adapted from the classic literature on diplomacy. Science diplomacy has been defined by AAAS and has been elaborated in a different presentation. However, </a:t>
            </a:r>
            <a:r>
              <a:rPr lang="en-GB" b="0" dirty="0"/>
              <a:t>it is useful in this slide to provide a definition and some key key features of global health diplomacy. Beyond the classic feature of diplomacy as art and practice of negotiation, this presentation focuses on diplomacy as an instrument of governance. If considered in this way, it is also a management tool but also an inherently political process. These features can also be applied to other forms of diplomacy, e.g. science diplomacy and environment diplomacy. Each of them may then have some additional specific features which can be also highlighted in this slide. </a:t>
            </a:r>
          </a:p>
          <a:p>
            <a:endParaRPr lang="en-GB" b="0" dirty="0"/>
          </a:p>
          <a:p>
            <a:r>
              <a:rPr lang="en-GB" b="0" dirty="0"/>
              <a:t>Important is to note also that diplomacy undergoes change and many different forms exist today. For example, public diplomacy has become in many areas prominent and social media and associated new forms of diplomacy, such as </a:t>
            </a:r>
            <a:r>
              <a:rPr lang="en-GB" b="0" dirty="0" err="1"/>
              <a:t>twi</a:t>
            </a:r>
            <a:r>
              <a:rPr lang="en-GB" b="0" dirty="0"/>
              <a:t>-diplomacy and WhatsApp diplomacy, are now common forms to take influence and to persuade. The slide can be also further adapted in a way to add in other features which may fit the specific context or topic.</a:t>
            </a:r>
          </a:p>
          <a:p>
            <a:endParaRPr lang="en-CH" b="0" dirty="0"/>
          </a:p>
          <a:p>
            <a:endParaRPr lang="en-CH" dirty="0"/>
          </a:p>
          <a:p>
            <a:r>
              <a:rPr lang="en-CH" b="1" dirty="0"/>
              <a:t>References and further readings materials:</a:t>
            </a:r>
          </a:p>
          <a:p>
            <a:pPr marL="285750" indent="-285750">
              <a:buFont typeface="Arial" panose="020B0604020202020204" pitchFamily="34" charset="0"/>
              <a:buChar char="•"/>
            </a:pPr>
            <a:r>
              <a:rPr lang="en-US" sz="1700" kern="1200" dirty="0" err="1">
                <a:solidFill>
                  <a:schemeClr val="tx1"/>
                </a:solidFill>
                <a:effectLst/>
                <a:latin typeface="+mn-lt"/>
                <a:ea typeface="+mn-ea"/>
                <a:cs typeface="+mn-cs"/>
              </a:rPr>
              <a:t>Khazatzadeh-Mahani</a:t>
            </a:r>
            <a:r>
              <a:rPr lang="en-US" sz="1700" kern="1200" dirty="0">
                <a:solidFill>
                  <a:schemeClr val="tx1"/>
                </a:solidFill>
                <a:effectLst/>
                <a:latin typeface="+mn-lt"/>
                <a:ea typeface="+mn-ea"/>
                <a:cs typeface="+mn-cs"/>
              </a:rPr>
              <a:t> A  et al. (2018) Global Health Diplomacy. McInnes C., Lee K., </a:t>
            </a:r>
            <a:r>
              <a:rPr lang="en-US" sz="1700" kern="1200" dirty="0" err="1">
                <a:solidFill>
                  <a:schemeClr val="tx1"/>
                </a:solidFill>
                <a:effectLst/>
                <a:latin typeface="+mn-lt"/>
                <a:ea typeface="+mn-ea"/>
                <a:cs typeface="+mn-cs"/>
              </a:rPr>
              <a:t>Youde</a:t>
            </a:r>
            <a:r>
              <a:rPr lang="en-US" sz="1700" kern="1200" dirty="0">
                <a:solidFill>
                  <a:schemeClr val="tx1"/>
                </a:solidFill>
                <a:effectLst/>
                <a:latin typeface="+mn-lt"/>
                <a:ea typeface="+mn-ea"/>
                <a:cs typeface="+mn-cs"/>
              </a:rPr>
              <a:t> J. (eds) </a:t>
            </a:r>
            <a:r>
              <a:rPr lang="en-US" sz="1700" i="1" kern="1200" dirty="0">
                <a:solidFill>
                  <a:schemeClr val="tx1"/>
                </a:solidFill>
                <a:effectLst/>
                <a:latin typeface="+mn-lt"/>
                <a:ea typeface="+mn-ea"/>
                <a:cs typeface="+mn-cs"/>
              </a:rPr>
              <a:t>The Oxford Handbook of Global Health Politics</a:t>
            </a:r>
            <a:r>
              <a:rPr lang="en-US" sz="1700" kern="1200" dirty="0">
                <a:solidFill>
                  <a:schemeClr val="tx1"/>
                </a:solidFill>
                <a:effectLst/>
                <a:latin typeface="+mn-lt"/>
                <a:ea typeface="+mn-ea"/>
                <a:cs typeface="+mn-cs"/>
              </a:rPr>
              <a:t>. Oxford: Oxford University Press. </a:t>
            </a:r>
          </a:p>
          <a:p>
            <a:pPr marL="285750" marR="0" lvl="0" indent="-285750" algn="l" defTabSz="129616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CH" sz="1800" kern="1200" dirty="0" err="1">
                <a:solidFill>
                  <a:schemeClr val="tx1"/>
                </a:solidFill>
                <a:effectLst/>
                <a:latin typeface="+mn-lt"/>
                <a:ea typeface="+mn-ea"/>
                <a:cs typeface="+mn-cs"/>
              </a:rPr>
              <a:t>Ruckert</a:t>
            </a:r>
            <a:r>
              <a:rPr lang="de-CH" sz="1800" kern="1200" dirty="0">
                <a:solidFill>
                  <a:schemeClr val="tx1"/>
                </a:solidFill>
                <a:effectLst/>
                <a:latin typeface="+mn-lt"/>
                <a:ea typeface="+mn-ea"/>
                <a:cs typeface="+mn-cs"/>
              </a:rPr>
              <a:t> A et al (2016) Global </a:t>
            </a:r>
            <a:r>
              <a:rPr lang="de-CH" sz="1800" kern="1200" dirty="0" err="1">
                <a:solidFill>
                  <a:schemeClr val="tx1"/>
                </a:solidFill>
                <a:effectLst/>
                <a:latin typeface="+mn-lt"/>
                <a:ea typeface="+mn-ea"/>
                <a:cs typeface="+mn-cs"/>
              </a:rPr>
              <a:t>Health</a:t>
            </a:r>
            <a:r>
              <a:rPr lang="de-CH" sz="1800" kern="1200" dirty="0">
                <a:solidFill>
                  <a:schemeClr val="tx1"/>
                </a:solidFill>
                <a:effectLst/>
                <a:latin typeface="+mn-lt"/>
                <a:ea typeface="+mn-ea"/>
                <a:cs typeface="+mn-cs"/>
              </a:rPr>
              <a:t> </a:t>
            </a:r>
            <a:r>
              <a:rPr lang="de-CH" sz="1800" kern="1200" dirty="0" err="1">
                <a:solidFill>
                  <a:schemeClr val="tx1"/>
                </a:solidFill>
                <a:effectLst/>
                <a:latin typeface="+mn-lt"/>
                <a:ea typeface="+mn-ea"/>
                <a:cs typeface="+mn-cs"/>
              </a:rPr>
              <a:t>Diplomacy</a:t>
            </a:r>
            <a:r>
              <a:rPr lang="de-CH" sz="1800" kern="1200" dirty="0">
                <a:solidFill>
                  <a:schemeClr val="tx1"/>
                </a:solidFill>
                <a:effectLst/>
                <a:latin typeface="+mn-lt"/>
                <a:ea typeface="+mn-ea"/>
                <a:cs typeface="+mn-cs"/>
              </a:rPr>
              <a:t>: A </a:t>
            </a:r>
            <a:r>
              <a:rPr lang="de-CH" sz="1800" kern="1200" dirty="0" err="1">
                <a:solidFill>
                  <a:schemeClr val="tx1"/>
                </a:solidFill>
                <a:effectLst/>
                <a:latin typeface="+mn-lt"/>
                <a:ea typeface="+mn-ea"/>
                <a:cs typeface="+mn-cs"/>
              </a:rPr>
              <a:t>critical</a:t>
            </a:r>
            <a:r>
              <a:rPr lang="de-CH" sz="1800" kern="1200" dirty="0">
                <a:solidFill>
                  <a:schemeClr val="tx1"/>
                </a:solidFill>
                <a:effectLst/>
                <a:latin typeface="+mn-lt"/>
                <a:ea typeface="+mn-ea"/>
                <a:cs typeface="+mn-cs"/>
              </a:rPr>
              <a:t> </a:t>
            </a:r>
            <a:r>
              <a:rPr lang="de-CH" sz="1800" kern="1200" dirty="0" err="1">
                <a:solidFill>
                  <a:schemeClr val="tx1"/>
                </a:solidFill>
                <a:effectLst/>
                <a:latin typeface="+mn-lt"/>
                <a:ea typeface="+mn-ea"/>
                <a:cs typeface="+mn-cs"/>
              </a:rPr>
              <a:t>review</a:t>
            </a:r>
            <a:r>
              <a:rPr lang="de-CH" sz="1800" kern="1200" dirty="0">
                <a:solidFill>
                  <a:schemeClr val="tx1"/>
                </a:solidFill>
                <a:effectLst/>
                <a:latin typeface="+mn-lt"/>
                <a:ea typeface="+mn-ea"/>
                <a:cs typeface="+mn-cs"/>
              </a:rPr>
              <a:t> </a:t>
            </a:r>
            <a:r>
              <a:rPr lang="de-CH" sz="1800" kern="1200" dirty="0" err="1">
                <a:solidFill>
                  <a:schemeClr val="tx1"/>
                </a:solidFill>
                <a:effectLst/>
                <a:latin typeface="+mn-lt"/>
                <a:ea typeface="+mn-ea"/>
                <a:cs typeface="+mn-cs"/>
              </a:rPr>
              <a:t>of</a:t>
            </a:r>
            <a:r>
              <a:rPr lang="de-CH" sz="1800" kern="1200" dirty="0">
                <a:solidFill>
                  <a:schemeClr val="tx1"/>
                </a:solidFill>
                <a:effectLst/>
                <a:latin typeface="+mn-lt"/>
                <a:ea typeface="+mn-ea"/>
                <a:cs typeface="+mn-cs"/>
              </a:rPr>
              <a:t> </a:t>
            </a:r>
            <a:r>
              <a:rPr lang="de-CH" sz="1800" kern="1200" dirty="0" err="1">
                <a:solidFill>
                  <a:schemeClr val="tx1"/>
                </a:solidFill>
                <a:effectLst/>
                <a:latin typeface="+mn-lt"/>
                <a:ea typeface="+mn-ea"/>
                <a:cs typeface="+mn-cs"/>
              </a:rPr>
              <a:t>literature</a:t>
            </a:r>
            <a:r>
              <a:rPr lang="de-CH" sz="1800" kern="1200" dirty="0">
                <a:solidFill>
                  <a:schemeClr val="tx1"/>
                </a:solidFill>
                <a:effectLst/>
                <a:latin typeface="+mn-lt"/>
                <a:ea typeface="+mn-ea"/>
                <a:cs typeface="+mn-cs"/>
              </a:rPr>
              <a:t>. </a:t>
            </a:r>
            <a:r>
              <a:rPr lang="de-CH" sz="1800" i="1" kern="1200" dirty="0">
                <a:solidFill>
                  <a:schemeClr val="tx1"/>
                </a:solidFill>
                <a:effectLst/>
                <a:latin typeface="+mn-lt"/>
                <a:ea typeface="+mn-ea"/>
                <a:cs typeface="+mn-cs"/>
              </a:rPr>
              <a:t>Science </a:t>
            </a:r>
            <a:r>
              <a:rPr lang="de-CH" sz="1800" i="1" kern="1200" dirty="0" err="1">
                <a:solidFill>
                  <a:schemeClr val="tx1"/>
                </a:solidFill>
                <a:effectLst/>
                <a:latin typeface="+mn-lt"/>
                <a:ea typeface="+mn-ea"/>
                <a:cs typeface="+mn-cs"/>
              </a:rPr>
              <a:t>and</a:t>
            </a:r>
            <a:r>
              <a:rPr lang="de-CH" sz="1800" i="1" kern="1200" dirty="0">
                <a:solidFill>
                  <a:schemeClr val="tx1"/>
                </a:solidFill>
                <a:effectLst/>
                <a:latin typeface="+mn-lt"/>
                <a:ea typeface="+mn-ea"/>
                <a:cs typeface="+mn-cs"/>
              </a:rPr>
              <a:t> </a:t>
            </a:r>
            <a:r>
              <a:rPr lang="de-CH" sz="1800" i="1" kern="1200" dirty="0" err="1">
                <a:solidFill>
                  <a:schemeClr val="tx1"/>
                </a:solidFill>
                <a:effectLst/>
                <a:latin typeface="+mn-lt"/>
                <a:ea typeface="+mn-ea"/>
                <a:cs typeface="+mn-cs"/>
              </a:rPr>
              <a:t>Medicine</a:t>
            </a:r>
            <a:r>
              <a:rPr lang="de-CH" sz="1800" kern="1200" dirty="0">
                <a:solidFill>
                  <a:schemeClr val="tx1"/>
                </a:solidFill>
                <a:effectLst/>
                <a:latin typeface="+mn-lt"/>
                <a:ea typeface="+mn-ea"/>
                <a:cs typeface="+mn-cs"/>
              </a:rPr>
              <a:t>. 155: 61-72.</a:t>
            </a:r>
            <a:endParaRPr lang="en-US" sz="1800" dirty="0"/>
          </a:p>
          <a:p>
            <a:pPr marL="285750" marR="0" lvl="0" indent="-285750" algn="l" defTabSz="129616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700" kern="1200" dirty="0">
                <a:solidFill>
                  <a:schemeClr val="tx1"/>
                </a:solidFill>
                <a:effectLst/>
                <a:latin typeface="+mn-lt"/>
                <a:ea typeface="+mn-ea"/>
                <a:cs typeface="+mn-cs"/>
              </a:rPr>
              <a:t>Michaud J, Kates J (2013) </a:t>
            </a:r>
            <a:r>
              <a:rPr lang="en-GB" sz="1700" u="none" kern="1200" dirty="0">
                <a:solidFill>
                  <a:schemeClr val="tx1"/>
                </a:solidFill>
                <a:effectLst/>
                <a:latin typeface="+mn-lt"/>
                <a:ea typeface="+mn-ea"/>
                <a:cs typeface="+mn-cs"/>
              </a:rPr>
              <a:t>Global Health Diplomacy: Advancing Foreign Policy and Global Health Interests. </a:t>
            </a:r>
            <a:r>
              <a:rPr lang="en-GB" sz="1700" i="1" kern="1200" dirty="0">
                <a:solidFill>
                  <a:schemeClr val="tx1"/>
                </a:solidFill>
                <a:effectLst/>
                <a:latin typeface="+mn-lt"/>
                <a:ea typeface="+mn-ea"/>
                <a:cs typeface="+mn-cs"/>
              </a:rPr>
              <a:t>Global Health: Science and Practice. </a:t>
            </a:r>
            <a:r>
              <a:rPr lang="en-GB" sz="1700" kern="1200" dirty="0">
                <a:solidFill>
                  <a:schemeClr val="tx1"/>
                </a:solidFill>
                <a:effectLst/>
                <a:latin typeface="+mn-lt"/>
                <a:ea typeface="+mn-ea"/>
                <a:cs typeface="+mn-cs"/>
              </a:rPr>
              <a:t>1(1): 24-28. </a:t>
            </a:r>
            <a:endParaRPr lang="en-US" sz="1800" dirty="0"/>
          </a:p>
          <a:p>
            <a:pPr marL="285750" marR="0" lvl="0" indent="-285750" algn="l" defTabSz="129616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700" kern="1200" dirty="0">
                <a:solidFill>
                  <a:schemeClr val="tx1"/>
                </a:solidFill>
                <a:effectLst/>
                <a:latin typeface="+mn-lt"/>
                <a:ea typeface="+mn-ea"/>
                <a:cs typeface="+mn-cs"/>
              </a:rPr>
              <a:t>Drager N et al. (2000) </a:t>
            </a:r>
            <a:r>
              <a:rPr lang="en-GB" sz="1700" i="1" kern="1200" dirty="0">
                <a:solidFill>
                  <a:schemeClr val="tx1"/>
                </a:solidFill>
                <a:effectLst/>
                <a:latin typeface="+mn-lt"/>
                <a:ea typeface="+mn-ea"/>
                <a:cs typeface="+mn-cs"/>
              </a:rPr>
              <a:t>Negotiating Health Development: A Guide for Practitioners.</a:t>
            </a:r>
            <a:r>
              <a:rPr lang="en-GB" sz="1700" kern="1200" dirty="0">
                <a:solidFill>
                  <a:schemeClr val="tx1"/>
                </a:solidFill>
                <a:effectLst/>
                <a:latin typeface="+mn-lt"/>
                <a:ea typeface="+mn-ea"/>
                <a:cs typeface="+mn-cs"/>
              </a:rPr>
              <a:t> Cambridge: Conflict Management Group and Geneva: World Health Organization. </a:t>
            </a:r>
          </a:p>
          <a:p>
            <a:r>
              <a:rPr lang="en-US" sz="1700" kern="1200" dirty="0">
                <a:solidFill>
                  <a:schemeClr val="tx1"/>
                </a:solidFill>
                <a:effectLst/>
                <a:latin typeface="+mn-lt"/>
                <a:ea typeface="+mn-ea"/>
                <a:cs typeface="+mn-cs"/>
              </a:rPr>
              <a:t> </a:t>
            </a:r>
            <a:endParaRPr lang="de-DE" sz="1600" b="1" dirty="0">
              <a:latin typeface="Arial" charset="0"/>
              <a:ea typeface="ＭＳ Ｐゴシック" pitchFamily="34" charset="-128"/>
            </a:endParaRPr>
          </a:p>
          <a:p>
            <a:pPr marL="285750" indent="-285750">
              <a:buFont typeface="Arial" panose="020B0604020202020204" pitchFamily="34" charset="0"/>
              <a:buChar char="•"/>
            </a:pPr>
            <a:endParaRPr lang="en-GB" dirty="0"/>
          </a:p>
        </p:txBody>
      </p:sp>
      <p:sp>
        <p:nvSpPr>
          <p:cNvPr id="4" name="Footer Placeholder 3"/>
          <p:cNvSpPr>
            <a:spLocks noGrp="1"/>
          </p:cNvSpPr>
          <p:nvPr>
            <p:ph type="ftr" sz="quarter" idx="4"/>
          </p:nvPr>
        </p:nvSpPr>
        <p:spPr/>
        <p:txBody>
          <a:bodyPr/>
          <a:lstStyle/>
          <a:p>
            <a:r>
              <a:rPr lang="en-GB"/>
              <a:t>This project has received funding from the European Union’s Horizon 2020 research and innovation programme under grant agreement No 770342.</a:t>
            </a:r>
          </a:p>
        </p:txBody>
      </p:sp>
      <p:sp>
        <p:nvSpPr>
          <p:cNvPr id="5" name="Slide Number Placeholder 4"/>
          <p:cNvSpPr>
            <a:spLocks noGrp="1"/>
          </p:cNvSpPr>
          <p:nvPr>
            <p:ph type="sldNum" sz="quarter" idx="5"/>
          </p:nvPr>
        </p:nvSpPr>
        <p:spPr/>
        <p:txBody>
          <a:bodyPr/>
          <a:lstStyle/>
          <a:p>
            <a:fld id="{C720624F-F69E-4C30-AF4C-CF8E2DDECB1C}" type="slidenum">
              <a:rPr lang="en-GB" smtClean="0"/>
              <a:t>10</a:t>
            </a:fld>
            <a:endParaRPr lang="en-GB"/>
          </a:p>
        </p:txBody>
      </p:sp>
    </p:spTree>
    <p:extLst>
      <p:ext uri="{BB962C8B-B14F-4D97-AF65-F5344CB8AC3E}">
        <p14:creationId xmlns:p14="http://schemas.microsoft.com/office/powerpoint/2010/main" val="42384151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Textplatzhalter 3"/>
          <p:cNvSpPr>
            <a:spLocks noGrp="1"/>
          </p:cNvSpPr>
          <p:nvPr>
            <p:ph type="body" sz="quarter" idx="10"/>
          </p:nvPr>
        </p:nvSpPr>
        <p:spPr>
          <a:xfrm>
            <a:off x="1080369" y="1907925"/>
            <a:ext cx="8528623" cy="2592960"/>
          </a:xfrm>
          <a:prstGeom prst="rect">
            <a:avLst/>
          </a:prstGeom>
        </p:spPr>
        <p:txBody>
          <a:bodyPr/>
          <a:lstStyle>
            <a:lvl1pPr marL="0" indent="0">
              <a:lnSpc>
                <a:spcPct val="120000"/>
              </a:lnSpc>
              <a:spcBef>
                <a:spcPts val="0"/>
              </a:spcBef>
              <a:buNone/>
              <a:defRPr sz="2800" b="1">
                <a:latin typeface="Verdana" panose="020B0604030504040204" pitchFamily="34" charset="0"/>
                <a:ea typeface="Verdana" panose="020B0604030504040204" pitchFamily="34" charset="0"/>
                <a:cs typeface="Verdana" panose="020B0604030504040204" pitchFamily="34" charset="0"/>
              </a:defRPr>
            </a:lvl1pPr>
            <a:lvl2pPr>
              <a:defRPr sz="2800" b="1">
                <a:latin typeface="Verdana" panose="020B0604030504040204" pitchFamily="34" charset="0"/>
                <a:ea typeface="Verdana" panose="020B0604030504040204" pitchFamily="34" charset="0"/>
                <a:cs typeface="Verdana" panose="020B0604030504040204" pitchFamily="34" charset="0"/>
              </a:defRPr>
            </a:lvl2pPr>
            <a:lvl3pPr>
              <a:defRPr sz="2800" b="1">
                <a:latin typeface="Verdana" panose="020B0604030504040204" pitchFamily="34" charset="0"/>
                <a:ea typeface="Verdana" panose="020B0604030504040204" pitchFamily="34" charset="0"/>
                <a:cs typeface="Verdana" panose="020B0604030504040204" pitchFamily="34" charset="0"/>
              </a:defRPr>
            </a:lvl3pPr>
            <a:lvl4pPr>
              <a:defRPr sz="2800" b="1">
                <a:latin typeface="Verdana" panose="020B0604030504040204" pitchFamily="34" charset="0"/>
                <a:ea typeface="Verdana" panose="020B0604030504040204" pitchFamily="34" charset="0"/>
                <a:cs typeface="Verdana" panose="020B0604030504040204" pitchFamily="34" charset="0"/>
              </a:defRPr>
            </a:lvl4pPr>
            <a:lvl5pPr>
              <a:defRPr sz="2800" b="1">
                <a:latin typeface="Verdana" panose="020B0604030504040204" pitchFamily="34" charset="0"/>
                <a:ea typeface="Verdana" panose="020B0604030504040204" pitchFamily="34" charset="0"/>
                <a:cs typeface="Verdana" panose="020B0604030504040204" pitchFamily="34" charset="0"/>
              </a:defRPr>
            </a:lvl5pPr>
          </a:lstStyle>
          <a:p>
            <a:pPr lvl="0"/>
            <a:r>
              <a:rPr lang="en-GB" noProof="0" dirty="0" err="1"/>
              <a:t>Textmasterformat</a:t>
            </a:r>
            <a:r>
              <a:rPr lang="en-GB" noProof="0" dirty="0"/>
              <a:t> </a:t>
            </a:r>
            <a:r>
              <a:rPr lang="en-GB" noProof="0" dirty="0" err="1"/>
              <a:t>bearbeiten</a:t>
            </a:r>
            <a:endParaRPr lang="en-GB" noProof="0" dirty="0"/>
          </a:p>
        </p:txBody>
      </p:sp>
      <p:sp>
        <p:nvSpPr>
          <p:cNvPr id="3" name="Footer Placeholder 4"/>
          <p:cNvSpPr>
            <a:spLocks noGrp="1"/>
          </p:cNvSpPr>
          <p:nvPr>
            <p:ph type="ftr" sz="quarter" idx="3"/>
          </p:nvPr>
        </p:nvSpPr>
        <p:spPr>
          <a:xfrm>
            <a:off x="1832339" y="9092255"/>
            <a:ext cx="6379947" cy="482190"/>
          </a:xfrm>
          <a:prstGeom prst="rect">
            <a:avLst/>
          </a:prstGeom>
        </p:spPr>
        <p:txBody>
          <a:bodyPr vert="horz" lIns="129616" tIns="64808" rIns="129616" bIns="64808" rtlCol="0" anchor="ctr"/>
          <a:lstStyle>
            <a:lvl1pPr algn="just">
              <a:defRPr sz="1200">
                <a:solidFill>
                  <a:srgbClr val="3C3C3C"/>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t>This project has received funding from the European Union’s Horizon 2020 research and innovation programme under grant agreement No 770342.</a:t>
            </a:r>
          </a:p>
        </p:txBody>
      </p:sp>
    </p:spTree>
    <p:extLst>
      <p:ext uri="{BB962C8B-B14F-4D97-AF65-F5344CB8AC3E}">
        <p14:creationId xmlns:p14="http://schemas.microsoft.com/office/powerpoint/2010/main" val="38296301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Footer Placeholder 4"/>
          <p:cNvSpPr>
            <a:spLocks noGrp="1"/>
          </p:cNvSpPr>
          <p:nvPr>
            <p:ph type="ftr" sz="quarter" idx="3"/>
          </p:nvPr>
        </p:nvSpPr>
        <p:spPr>
          <a:xfrm>
            <a:off x="1832339" y="9092255"/>
            <a:ext cx="6379947" cy="482190"/>
          </a:xfrm>
          <a:prstGeom prst="rect">
            <a:avLst/>
          </a:prstGeom>
        </p:spPr>
        <p:txBody>
          <a:bodyPr vert="horz" lIns="129616" tIns="64808" rIns="129616" bIns="64808" rtlCol="0" anchor="ctr"/>
          <a:lstStyle>
            <a:lvl1pPr algn="just">
              <a:defRPr sz="1200">
                <a:solidFill>
                  <a:srgbClr val="3C3C3C"/>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t>This project has received funding from the European Union’s Horizon 2020 research and innovation programme under grant agreement No 770342.</a:t>
            </a:r>
          </a:p>
        </p:txBody>
      </p:sp>
      <p:sp>
        <p:nvSpPr>
          <p:cNvPr id="4" name="Textplatzhalter 3"/>
          <p:cNvSpPr>
            <a:spLocks noGrp="1"/>
          </p:cNvSpPr>
          <p:nvPr>
            <p:ph type="body" sz="quarter" idx="10"/>
          </p:nvPr>
        </p:nvSpPr>
        <p:spPr>
          <a:xfrm>
            <a:off x="1080369" y="1907925"/>
            <a:ext cx="10225136" cy="6049344"/>
          </a:xfrm>
          <a:prstGeom prst="rect">
            <a:avLst/>
          </a:prstGeom>
        </p:spPr>
        <p:txBody>
          <a:bodyPr/>
          <a:lstStyle>
            <a:lvl1pPr marL="0" indent="0">
              <a:lnSpc>
                <a:spcPct val="120000"/>
              </a:lnSpc>
              <a:spcBef>
                <a:spcPts val="0"/>
              </a:spcBef>
              <a:buNone/>
              <a:defRPr sz="2800" b="1">
                <a:latin typeface="Verdana" panose="020B0604030504040204" pitchFamily="34" charset="0"/>
                <a:ea typeface="Verdana" panose="020B0604030504040204" pitchFamily="34" charset="0"/>
                <a:cs typeface="Verdana" panose="020B0604030504040204" pitchFamily="34" charset="0"/>
              </a:defRPr>
            </a:lvl1pPr>
            <a:lvl2pPr>
              <a:defRPr sz="2800" b="1">
                <a:latin typeface="Verdana" panose="020B0604030504040204" pitchFamily="34" charset="0"/>
                <a:ea typeface="Verdana" panose="020B0604030504040204" pitchFamily="34" charset="0"/>
                <a:cs typeface="Verdana" panose="020B0604030504040204" pitchFamily="34" charset="0"/>
              </a:defRPr>
            </a:lvl2pPr>
            <a:lvl3pPr>
              <a:defRPr sz="2800" b="1">
                <a:latin typeface="Verdana" panose="020B0604030504040204" pitchFamily="34" charset="0"/>
                <a:ea typeface="Verdana" panose="020B0604030504040204" pitchFamily="34" charset="0"/>
                <a:cs typeface="Verdana" panose="020B0604030504040204" pitchFamily="34" charset="0"/>
              </a:defRPr>
            </a:lvl3pPr>
            <a:lvl4pPr>
              <a:defRPr sz="2800" b="1">
                <a:latin typeface="Verdana" panose="020B0604030504040204" pitchFamily="34" charset="0"/>
                <a:ea typeface="Verdana" panose="020B0604030504040204" pitchFamily="34" charset="0"/>
                <a:cs typeface="Verdana" panose="020B0604030504040204" pitchFamily="34" charset="0"/>
              </a:defRPr>
            </a:lvl4pPr>
            <a:lvl5pPr>
              <a:defRPr sz="2800" b="1">
                <a:latin typeface="Verdana" panose="020B0604030504040204" pitchFamily="34" charset="0"/>
                <a:ea typeface="Verdana" panose="020B0604030504040204" pitchFamily="34" charset="0"/>
                <a:cs typeface="Verdana" panose="020B0604030504040204" pitchFamily="34" charset="0"/>
              </a:defRPr>
            </a:lvl5pPr>
          </a:lstStyle>
          <a:p>
            <a:pPr lvl="0"/>
            <a:r>
              <a:rPr lang="en-GB" noProof="0" dirty="0" err="1"/>
              <a:t>Textmasterformat</a:t>
            </a:r>
            <a:r>
              <a:rPr lang="en-GB" noProof="0" dirty="0"/>
              <a:t> </a:t>
            </a:r>
            <a:r>
              <a:rPr lang="en-GB" noProof="0" dirty="0" err="1"/>
              <a:t>bearbeiten</a:t>
            </a:r>
            <a:endParaRPr lang="en-GB" noProof="0" dirty="0"/>
          </a:p>
        </p:txBody>
      </p:sp>
      <p:sp>
        <p:nvSpPr>
          <p:cNvPr id="6" name="Centre for Social Innovation, EU H2020 S4D4C, Datum       Seite 4"/>
          <p:cNvSpPr txBox="1"/>
          <p:nvPr userDrawn="1"/>
        </p:nvSpPr>
        <p:spPr>
          <a:xfrm>
            <a:off x="9503054" y="9138149"/>
            <a:ext cx="2382969" cy="369332"/>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lvl1pPr algn="r">
              <a:defRPr sz="1200">
                <a:solidFill>
                  <a:srgbClr val="5E5E5E"/>
                </a:solidFill>
                <a:latin typeface="Verdana"/>
                <a:ea typeface="Verdana"/>
                <a:cs typeface="Verdana"/>
                <a:sym typeface="Verdana"/>
              </a:defRPr>
            </a:lvl1pPr>
          </a:lstStyle>
          <a:p>
            <a:fld id="{15CAD429-95EE-4719-9033-BB636B7EEAB5}" type="datetime6">
              <a:rPr lang="en-GB" smtClean="0">
                <a:solidFill>
                  <a:srgbClr val="3C3C3C"/>
                </a:solidFill>
              </a:rPr>
              <a:t>May 20</a:t>
            </a:fld>
            <a:r>
              <a:rPr lang="de-DE" dirty="0">
                <a:solidFill>
                  <a:srgbClr val="3C3C3C"/>
                </a:solidFill>
              </a:rPr>
              <a:t> </a:t>
            </a:r>
          </a:p>
          <a:p>
            <a:r>
              <a:rPr lang="de-DE" dirty="0">
                <a:solidFill>
                  <a:srgbClr val="3C3C3C"/>
                </a:solidFill>
              </a:rPr>
              <a:t>Page</a:t>
            </a:r>
            <a:r>
              <a:rPr lang="de-DE" baseline="0" dirty="0">
                <a:solidFill>
                  <a:srgbClr val="3C3C3C"/>
                </a:solidFill>
              </a:rPr>
              <a:t> </a:t>
            </a:r>
            <a:fld id="{583618F7-8F78-4704-B86A-44210937357F}" type="slidenum">
              <a:rPr lang="de-DE" baseline="0" smtClean="0">
                <a:solidFill>
                  <a:srgbClr val="3C3C3C"/>
                </a:solidFill>
              </a:rPr>
              <a:t>‹Nr.›</a:t>
            </a:fld>
            <a:endParaRPr dirty="0">
              <a:solidFill>
                <a:srgbClr val="3C3C3C"/>
              </a:solidFill>
            </a:endParaRPr>
          </a:p>
        </p:txBody>
      </p:sp>
    </p:spTree>
    <p:extLst>
      <p:ext uri="{BB962C8B-B14F-4D97-AF65-F5344CB8AC3E}">
        <p14:creationId xmlns:p14="http://schemas.microsoft.com/office/powerpoint/2010/main" val="12597690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3" name="Footer Placeholder 4"/>
          <p:cNvSpPr>
            <a:spLocks noGrp="1"/>
          </p:cNvSpPr>
          <p:nvPr>
            <p:ph type="ftr" sz="quarter" idx="3"/>
          </p:nvPr>
        </p:nvSpPr>
        <p:spPr>
          <a:xfrm>
            <a:off x="1832339" y="9092255"/>
            <a:ext cx="6379947" cy="482190"/>
          </a:xfrm>
          <a:prstGeom prst="rect">
            <a:avLst/>
          </a:prstGeom>
        </p:spPr>
        <p:txBody>
          <a:bodyPr vert="horz" lIns="129616" tIns="64808" rIns="129616" bIns="64808" rtlCol="0" anchor="ctr"/>
          <a:lstStyle>
            <a:lvl1pPr algn="just">
              <a:defRPr sz="1200">
                <a:solidFill>
                  <a:srgbClr val="3C3C3C"/>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t>This project has received funding from the European Union’s Horizon 2020 research and innovation programme under grant agreement No 770342.</a:t>
            </a:r>
          </a:p>
        </p:txBody>
      </p:sp>
    </p:spTree>
    <p:extLst>
      <p:ext uri="{BB962C8B-B14F-4D97-AF65-F5344CB8AC3E}">
        <p14:creationId xmlns:p14="http://schemas.microsoft.com/office/powerpoint/2010/main" val="7855159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Footer Placeholder 4"/>
          <p:cNvSpPr>
            <a:spLocks noGrp="1"/>
          </p:cNvSpPr>
          <p:nvPr>
            <p:ph type="ftr" sz="quarter" idx="3"/>
          </p:nvPr>
        </p:nvSpPr>
        <p:spPr>
          <a:xfrm>
            <a:off x="1832339" y="9092255"/>
            <a:ext cx="6379947" cy="482190"/>
          </a:xfrm>
          <a:prstGeom prst="rect">
            <a:avLst/>
          </a:prstGeom>
        </p:spPr>
        <p:txBody>
          <a:bodyPr vert="horz" lIns="129616" tIns="64808" rIns="129616" bIns="64808" rtlCol="0" anchor="ctr"/>
          <a:lstStyle>
            <a:lvl1pPr algn="just">
              <a:defRPr sz="1200">
                <a:solidFill>
                  <a:srgbClr val="3C3C3C"/>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t>This project has received funding from the European Union’s Horizon 2020 research and innovation programme under grant agreement No 770342.</a:t>
            </a:r>
          </a:p>
        </p:txBody>
      </p:sp>
    </p:spTree>
    <p:extLst>
      <p:ext uri="{BB962C8B-B14F-4D97-AF65-F5344CB8AC3E}">
        <p14:creationId xmlns:p14="http://schemas.microsoft.com/office/powerpoint/2010/main" val="38471118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4" name="Textplatzhalter 3"/>
          <p:cNvSpPr>
            <a:spLocks noGrp="1"/>
          </p:cNvSpPr>
          <p:nvPr>
            <p:ph type="body" sz="quarter" idx="10"/>
          </p:nvPr>
        </p:nvSpPr>
        <p:spPr>
          <a:xfrm>
            <a:off x="1080372" y="1907926"/>
            <a:ext cx="8528622" cy="554564"/>
          </a:xfrm>
          <a:prstGeom prst="rect">
            <a:avLst/>
          </a:prstGeom>
        </p:spPr>
        <p:txBody>
          <a:bodyPr lIns="91428" tIns="45714" rIns="91428" bIns="45714"/>
          <a:lstStyle>
            <a:lvl1pPr marL="0" indent="0">
              <a:lnSpc>
                <a:spcPct val="120000"/>
              </a:lnSpc>
              <a:spcBef>
                <a:spcPts val="0"/>
              </a:spcBef>
              <a:buNone/>
              <a:defRPr sz="2100" b="1">
                <a:latin typeface="Verdana" panose="020B0604030504040204" pitchFamily="34" charset="0"/>
                <a:ea typeface="Verdana" panose="020B0604030504040204" pitchFamily="34" charset="0"/>
                <a:cs typeface="Verdana" panose="020B0604030504040204" pitchFamily="34" charset="0"/>
              </a:defRPr>
            </a:lvl1pPr>
            <a:lvl2pPr>
              <a:defRPr sz="2100" b="1">
                <a:latin typeface="Verdana" panose="020B0604030504040204" pitchFamily="34" charset="0"/>
                <a:ea typeface="Verdana" panose="020B0604030504040204" pitchFamily="34" charset="0"/>
                <a:cs typeface="Verdana" panose="020B0604030504040204" pitchFamily="34" charset="0"/>
              </a:defRPr>
            </a:lvl2pPr>
            <a:lvl3pPr>
              <a:defRPr sz="2100" b="1">
                <a:latin typeface="Verdana" panose="020B0604030504040204" pitchFamily="34" charset="0"/>
                <a:ea typeface="Verdana" panose="020B0604030504040204" pitchFamily="34" charset="0"/>
                <a:cs typeface="Verdana" panose="020B0604030504040204" pitchFamily="34" charset="0"/>
              </a:defRPr>
            </a:lvl3pPr>
            <a:lvl4pPr>
              <a:defRPr sz="2100" b="1">
                <a:latin typeface="Verdana" panose="020B0604030504040204" pitchFamily="34" charset="0"/>
                <a:ea typeface="Verdana" panose="020B0604030504040204" pitchFamily="34" charset="0"/>
                <a:cs typeface="Verdana" panose="020B0604030504040204" pitchFamily="34" charset="0"/>
              </a:defRPr>
            </a:lvl4pPr>
            <a:lvl5pPr>
              <a:defRPr sz="2100" b="1">
                <a:latin typeface="Verdana" panose="020B0604030504040204" pitchFamily="34" charset="0"/>
                <a:ea typeface="Verdana" panose="020B0604030504040204" pitchFamily="34" charset="0"/>
                <a:cs typeface="Verdana" panose="020B0604030504040204" pitchFamily="34" charset="0"/>
              </a:defRPr>
            </a:lvl5pPr>
          </a:lstStyle>
          <a:p>
            <a:pPr lvl="0"/>
            <a:r>
              <a:rPr lang="en-GB" noProof="0" dirty="0" err="1"/>
              <a:t>Textmasterformat</a:t>
            </a:r>
            <a:r>
              <a:rPr lang="en-GB" noProof="0" dirty="0"/>
              <a:t> </a:t>
            </a:r>
            <a:r>
              <a:rPr lang="en-GB" noProof="0" dirty="0" err="1"/>
              <a:t>bearbeiten</a:t>
            </a:r>
            <a:endParaRPr lang="en-GB" noProof="0" dirty="0"/>
          </a:p>
        </p:txBody>
      </p:sp>
      <p:sp>
        <p:nvSpPr>
          <p:cNvPr id="3" name="Footer Placeholder 4"/>
          <p:cNvSpPr>
            <a:spLocks noGrp="1"/>
          </p:cNvSpPr>
          <p:nvPr>
            <p:ph type="ftr" sz="quarter" idx="3"/>
          </p:nvPr>
        </p:nvSpPr>
        <p:spPr>
          <a:xfrm>
            <a:off x="1832342" y="9083251"/>
            <a:ext cx="6379947" cy="500198"/>
          </a:xfrm>
          <a:prstGeom prst="rect">
            <a:avLst/>
          </a:prstGeom>
        </p:spPr>
        <p:txBody>
          <a:bodyPr vert="horz" lIns="129599" tIns="64800" rIns="129599" bIns="64800" rtlCol="0" anchor="ctr"/>
          <a:lstStyle>
            <a:lvl1pPr algn="just">
              <a:defRPr sz="899">
                <a:solidFill>
                  <a:srgbClr val="3C3C3C"/>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t>This project has received funding from the European Union’s Horizon 2020 research and innovation programme under grant agreement No 770342.</a:t>
            </a:r>
          </a:p>
        </p:txBody>
      </p:sp>
    </p:spTree>
    <p:extLst>
      <p:ext uri="{BB962C8B-B14F-4D97-AF65-F5344CB8AC3E}">
        <p14:creationId xmlns:p14="http://schemas.microsoft.com/office/powerpoint/2010/main" val="29116159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20180226_Logo_mitClaim_WEBSITE_RGB.jpg" descr="20180226_Logo_mitClaim_WEBSITE_RGB.jpg"/>
          <p:cNvPicPr>
            <a:picLocks noChangeAspect="1"/>
          </p:cNvPicPr>
          <p:nvPr userDrawn="1"/>
        </p:nvPicPr>
        <p:blipFill>
          <a:blip r:embed="rId7"/>
          <a:stretch>
            <a:fillRect/>
          </a:stretch>
        </p:blipFill>
        <p:spPr>
          <a:xfrm>
            <a:off x="985401" y="348717"/>
            <a:ext cx="5087273" cy="1083911"/>
          </a:xfrm>
          <a:prstGeom prst="rect">
            <a:avLst/>
          </a:prstGeom>
          <a:ln w="12700">
            <a:miter lim="400000"/>
          </a:ln>
        </p:spPr>
      </p:pic>
      <p:sp>
        <p:nvSpPr>
          <p:cNvPr id="11" name="Linie"/>
          <p:cNvSpPr/>
          <p:nvPr userDrawn="1"/>
        </p:nvSpPr>
        <p:spPr>
          <a:xfrm>
            <a:off x="2475415" y="1492351"/>
            <a:ext cx="9313395" cy="0"/>
          </a:xfrm>
          <a:prstGeom prst="line">
            <a:avLst/>
          </a:prstGeom>
          <a:ln w="25400">
            <a:solidFill>
              <a:srgbClr val="D6D5D5"/>
            </a:solidFill>
            <a:miter lim="400000"/>
          </a:ln>
        </p:spPr>
        <p:txBody>
          <a:bodyPr lIns="72009" tIns="72009" rIns="72009" bIns="72009" anchor="ctr"/>
          <a:lstStyle/>
          <a:p>
            <a:pPr marL="0" marR="0" lvl="0" indent="0" defTabSz="648081" eaLnBrk="1" fontAlgn="auto" latinLnBrk="0" hangingPunct="1">
              <a:lnSpc>
                <a:spcPct val="100000"/>
              </a:lnSpc>
              <a:spcBef>
                <a:spcPts val="0"/>
              </a:spcBef>
              <a:spcAft>
                <a:spcPts val="0"/>
              </a:spcAft>
              <a:buClrTx/>
              <a:buSzTx/>
              <a:buFontTx/>
              <a:buNone/>
              <a:tabLst/>
              <a:defRPr sz="2200" b="0">
                <a:solidFill>
                  <a:srgbClr val="FFFFFF"/>
                </a:solidFill>
                <a:latin typeface="+mn-lt"/>
                <a:ea typeface="+mn-ea"/>
                <a:cs typeface="+mn-cs"/>
                <a:sym typeface="Helvetica Neue Medium"/>
              </a:defRPr>
            </a:pPr>
            <a:endParaRPr kumimoji="0" sz="3100" b="0" i="0" u="none" strike="noStrike" kern="0" cap="none" spc="0" normalizeH="0" baseline="0" noProof="0">
              <a:ln>
                <a:noFill/>
              </a:ln>
              <a:solidFill>
                <a:srgbClr val="FFFFFF"/>
              </a:solidFill>
              <a:effectLst/>
              <a:uLnTx/>
              <a:uFillTx/>
              <a:latin typeface="Calibri"/>
              <a:sym typeface="Helvetica Neue Medium"/>
            </a:endParaRPr>
          </a:p>
        </p:txBody>
      </p:sp>
      <p:sp>
        <p:nvSpPr>
          <p:cNvPr id="12" name="Linie"/>
          <p:cNvSpPr/>
          <p:nvPr userDrawn="1"/>
        </p:nvSpPr>
        <p:spPr>
          <a:xfrm>
            <a:off x="1152168" y="1492351"/>
            <a:ext cx="1656393" cy="0"/>
          </a:xfrm>
          <a:prstGeom prst="line">
            <a:avLst/>
          </a:prstGeom>
          <a:ln w="25400">
            <a:solidFill>
              <a:srgbClr val="4CA9F8"/>
            </a:solidFill>
            <a:miter lim="400000"/>
          </a:ln>
        </p:spPr>
        <p:txBody>
          <a:bodyPr lIns="72009" tIns="72009" rIns="72009" bIns="72009" anchor="ctr"/>
          <a:lstStyle/>
          <a:p>
            <a:pPr marL="0" marR="0" lvl="0" indent="0" defTabSz="648081" eaLnBrk="1" fontAlgn="auto" latinLnBrk="0" hangingPunct="1">
              <a:lnSpc>
                <a:spcPct val="100000"/>
              </a:lnSpc>
              <a:spcBef>
                <a:spcPts val="0"/>
              </a:spcBef>
              <a:spcAft>
                <a:spcPts val="0"/>
              </a:spcAft>
              <a:buClrTx/>
              <a:buSzTx/>
              <a:buFontTx/>
              <a:buNone/>
              <a:tabLst/>
              <a:defRPr sz="2200" b="0">
                <a:solidFill>
                  <a:srgbClr val="FFFFFF"/>
                </a:solidFill>
                <a:latin typeface="+mn-lt"/>
                <a:ea typeface="+mn-ea"/>
                <a:cs typeface="+mn-cs"/>
                <a:sym typeface="Helvetica Neue Medium"/>
              </a:defRPr>
            </a:pPr>
            <a:endParaRPr kumimoji="0" sz="3100" b="0" i="0" u="none" strike="noStrike" kern="0" cap="none" spc="0" normalizeH="0" baseline="0" noProof="0">
              <a:ln>
                <a:noFill/>
              </a:ln>
              <a:solidFill>
                <a:srgbClr val="FFFFFF"/>
              </a:solidFill>
              <a:effectLst/>
              <a:uLnTx/>
              <a:uFillTx/>
              <a:latin typeface="Calibri"/>
              <a:sym typeface="Helvetica Neue Medium"/>
            </a:endParaRPr>
          </a:p>
        </p:txBody>
      </p:sp>
      <p:pic>
        <p:nvPicPr>
          <p:cNvPr id="17" name="Image 9" descr="eu-flag-png-svg-1280.png"/>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flipV="1">
            <a:off x="1152168" y="9138385"/>
            <a:ext cx="585099" cy="389930"/>
          </a:xfrm>
          <a:prstGeom prst="rect">
            <a:avLst/>
          </a:prstGeom>
        </p:spPr>
      </p:pic>
      <p:sp>
        <p:nvSpPr>
          <p:cNvPr id="8" name="Footer Placeholder 4"/>
          <p:cNvSpPr>
            <a:spLocks noGrp="1"/>
          </p:cNvSpPr>
          <p:nvPr>
            <p:ph type="ftr" sz="quarter" idx="3"/>
          </p:nvPr>
        </p:nvSpPr>
        <p:spPr>
          <a:xfrm>
            <a:off x="1832339" y="9092255"/>
            <a:ext cx="6379947" cy="482190"/>
          </a:xfrm>
          <a:prstGeom prst="rect">
            <a:avLst/>
          </a:prstGeom>
        </p:spPr>
        <p:txBody>
          <a:bodyPr vert="horz" lIns="129616" tIns="64808" rIns="129616" bIns="64808" rtlCol="0" anchor="ctr"/>
          <a:lstStyle>
            <a:lvl1pPr algn="just">
              <a:defRPr sz="1200">
                <a:solidFill>
                  <a:srgbClr val="3C3C3C"/>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t>This project has received funding from the European Union’s Horizon 2020 research and innovation programme under grant agreement No 770342.</a:t>
            </a:r>
          </a:p>
        </p:txBody>
      </p:sp>
    </p:spTree>
    <p:extLst>
      <p:ext uri="{BB962C8B-B14F-4D97-AF65-F5344CB8AC3E}">
        <p14:creationId xmlns:p14="http://schemas.microsoft.com/office/powerpoint/2010/main" val="36182847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p:hf sldNum="0" hdr="0" dt="0"/>
  <p:txStyles>
    <p:titleStyle>
      <a:lvl1pPr algn="ctr" defTabSz="1296162" rtl="0" eaLnBrk="1" latinLnBrk="0" hangingPunct="1">
        <a:spcBef>
          <a:spcPct val="0"/>
        </a:spcBef>
        <a:buNone/>
        <a:defRPr sz="6200" kern="1200">
          <a:solidFill>
            <a:schemeClr val="tx1"/>
          </a:solidFill>
          <a:latin typeface="+mj-lt"/>
          <a:ea typeface="+mj-ea"/>
          <a:cs typeface="+mj-cs"/>
        </a:defRPr>
      </a:lvl1pPr>
    </p:titleStyle>
    <p:bodyStyle>
      <a:lvl1pPr marL="486061" indent="-486061" algn="l" defTabSz="1296162" rtl="0" eaLnBrk="1" latinLnBrk="0" hangingPunct="1">
        <a:spcBef>
          <a:spcPct val="20000"/>
        </a:spcBef>
        <a:buFont typeface="Arial" panose="020B0604020202020204" pitchFamily="34" charset="0"/>
        <a:buChar char="•"/>
        <a:defRPr sz="4500" kern="1200">
          <a:solidFill>
            <a:schemeClr val="tx1"/>
          </a:solidFill>
          <a:latin typeface="+mn-lt"/>
          <a:ea typeface="+mn-ea"/>
          <a:cs typeface="+mn-cs"/>
        </a:defRPr>
      </a:lvl1pPr>
      <a:lvl2pPr marL="1053132" indent="-405051" algn="l" defTabSz="1296162" rtl="0" eaLnBrk="1" latinLnBrk="0" hangingPunct="1">
        <a:spcBef>
          <a:spcPct val="20000"/>
        </a:spcBef>
        <a:buFont typeface="Arial" panose="020B0604020202020204" pitchFamily="34" charset="0"/>
        <a:buChar char="–"/>
        <a:defRPr sz="4000" kern="1200">
          <a:solidFill>
            <a:schemeClr val="tx1"/>
          </a:solidFill>
          <a:latin typeface="+mn-lt"/>
          <a:ea typeface="+mn-ea"/>
          <a:cs typeface="+mn-cs"/>
        </a:defRPr>
      </a:lvl2pPr>
      <a:lvl3pPr marL="1620203" indent="-324041" algn="l" defTabSz="1296162" rtl="0" eaLnBrk="1" latinLnBrk="0" hangingPunct="1">
        <a:spcBef>
          <a:spcPct val="20000"/>
        </a:spcBef>
        <a:buFont typeface="Arial" panose="020B0604020202020204" pitchFamily="34" charset="0"/>
        <a:buChar char="•"/>
        <a:defRPr sz="3400" kern="1200">
          <a:solidFill>
            <a:schemeClr val="tx1"/>
          </a:solidFill>
          <a:latin typeface="+mn-lt"/>
          <a:ea typeface="+mn-ea"/>
          <a:cs typeface="+mn-cs"/>
        </a:defRPr>
      </a:lvl3pPr>
      <a:lvl4pPr marL="2268284" indent="-324041" algn="l" defTabSz="1296162"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4pPr>
      <a:lvl5pPr marL="2916365" indent="-324041" algn="l" defTabSz="1296162"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5pPr>
      <a:lvl6pPr marL="3564446" indent="-324041" algn="l" defTabSz="1296162"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6pPr>
      <a:lvl7pPr marL="4212527" indent="-324041" algn="l" defTabSz="1296162"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7pPr>
      <a:lvl8pPr marL="4860608" indent="-324041" algn="l" defTabSz="1296162"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8pPr>
      <a:lvl9pPr marL="5508689" indent="-324041" algn="l" defTabSz="1296162"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9pPr>
    </p:bodyStyle>
    <p:otherStyle>
      <a:defPPr>
        <a:defRPr lang="en-US"/>
      </a:defPPr>
      <a:lvl1pPr marL="0" algn="l" defTabSz="1296162" rtl="0" eaLnBrk="1" latinLnBrk="0" hangingPunct="1">
        <a:defRPr sz="2600" kern="1200">
          <a:solidFill>
            <a:schemeClr val="tx1"/>
          </a:solidFill>
          <a:latin typeface="+mn-lt"/>
          <a:ea typeface="+mn-ea"/>
          <a:cs typeface="+mn-cs"/>
        </a:defRPr>
      </a:lvl1pPr>
      <a:lvl2pPr marL="648081" algn="l" defTabSz="1296162" rtl="0" eaLnBrk="1" latinLnBrk="0" hangingPunct="1">
        <a:defRPr sz="2600" kern="1200">
          <a:solidFill>
            <a:schemeClr val="tx1"/>
          </a:solidFill>
          <a:latin typeface="+mn-lt"/>
          <a:ea typeface="+mn-ea"/>
          <a:cs typeface="+mn-cs"/>
        </a:defRPr>
      </a:lvl2pPr>
      <a:lvl3pPr marL="1296162" algn="l" defTabSz="1296162" rtl="0" eaLnBrk="1" latinLnBrk="0" hangingPunct="1">
        <a:defRPr sz="2600" kern="1200">
          <a:solidFill>
            <a:schemeClr val="tx1"/>
          </a:solidFill>
          <a:latin typeface="+mn-lt"/>
          <a:ea typeface="+mn-ea"/>
          <a:cs typeface="+mn-cs"/>
        </a:defRPr>
      </a:lvl3pPr>
      <a:lvl4pPr marL="1944243" algn="l" defTabSz="1296162" rtl="0" eaLnBrk="1" latinLnBrk="0" hangingPunct="1">
        <a:defRPr sz="2600" kern="1200">
          <a:solidFill>
            <a:schemeClr val="tx1"/>
          </a:solidFill>
          <a:latin typeface="+mn-lt"/>
          <a:ea typeface="+mn-ea"/>
          <a:cs typeface="+mn-cs"/>
        </a:defRPr>
      </a:lvl4pPr>
      <a:lvl5pPr marL="2592324" algn="l" defTabSz="1296162" rtl="0" eaLnBrk="1" latinLnBrk="0" hangingPunct="1">
        <a:defRPr sz="2600" kern="1200">
          <a:solidFill>
            <a:schemeClr val="tx1"/>
          </a:solidFill>
          <a:latin typeface="+mn-lt"/>
          <a:ea typeface="+mn-ea"/>
          <a:cs typeface="+mn-cs"/>
        </a:defRPr>
      </a:lvl5pPr>
      <a:lvl6pPr marL="3240405" algn="l" defTabSz="1296162" rtl="0" eaLnBrk="1" latinLnBrk="0" hangingPunct="1">
        <a:defRPr sz="2600" kern="1200">
          <a:solidFill>
            <a:schemeClr val="tx1"/>
          </a:solidFill>
          <a:latin typeface="+mn-lt"/>
          <a:ea typeface="+mn-ea"/>
          <a:cs typeface="+mn-cs"/>
        </a:defRPr>
      </a:lvl6pPr>
      <a:lvl7pPr marL="3888486" algn="l" defTabSz="1296162" rtl="0" eaLnBrk="1" latinLnBrk="0" hangingPunct="1">
        <a:defRPr sz="2600" kern="1200">
          <a:solidFill>
            <a:schemeClr val="tx1"/>
          </a:solidFill>
          <a:latin typeface="+mn-lt"/>
          <a:ea typeface="+mn-ea"/>
          <a:cs typeface="+mn-cs"/>
        </a:defRPr>
      </a:lvl7pPr>
      <a:lvl8pPr marL="4536567" algn="l" defTabSz="1296162" rtl="0" eaLnBrk="1" latinLnBrk="0" hangingPunct="1">
        <a:defRPr sz="2600" kern="1200">
          <a:solidFill>
            <a:schemeClr val="tx1"/>
          </a:solidFill>
          <a:latin typeface="+mn-lt"/>
          <a:ea typeface="+mn-ea"/>
          <a:cs typeface="+mn-cs"/>
        </a:defRPr>
      </a:lvl8pPr>
      <a:lvl9pPr marL="5184648" algn="l" defTabSz="1296162" rtl="0" eaLnBrk="1" latinLnBrk="0" hangingPunct="1">
        <a:defRPr sz="2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a:xfrm>
            <a:off x="2430687" y="2646266"/>
            <a:ext cx="6396206" cy="1579253"/>
          </a:xfrm>
        </p:spPr>
        <p:txBody>
          <a:bodyPr/>
          <a:lstStyle/>
          <a:p>
            <a:endParaRPr lang="en-GB" b="0" dirty="0"/>
          </a:p>
          <a:p>
            <a:endParaRPr lang="en-GB" b="0" dirty="0"/>
          </a:p>
          <a:p>
            <a:endParaRPr lang="en-GB" b="0" dirty="0"/>
          </a:p>
          <a:p>
            <a:endParaRPr lang="en-GB" b="0" dirty="0"/>
          </a:p>
        </p:txBody>
      </p:sp>
      <p:sp>
        <p:nvSpPr>
          <p:cNvPr id="3" name="Fußzeilenplatzhalter 2"/>
          <p:cNvSpPr>
            <a:spLocks noGrp="1"/>
          </p:cNvSpPr>
          <p:nvPr>
            <p:ph type="ftr" sz="quarter" idx="3"/>
          </p:nvPr>
        </p:nvSpPr>
        <p:spPr/>
        <p:txBody>
          <a:bodyPr/>
          <a:lstStyle/>
          <a:p>
            <a:r>
              <a:rPr lang="en-GB"/>
              <a:t>This project has received funding from the European Union’s Horizon 2020 research and innovation programme under grant agreement No 770342.</a:t>
            </a:r>
            <a:endParaRPr lang="en-GB" dirty="0"/>
          </a:p>
        </p:txBody>
      </p:sp>
      <p:pic>
        <p:nvPicPr>
          <p:cNvPr id="4" name="Grafik 1" descr="P:\S4D4C\6.4 Comm set up\Logos Projekt\20180226_ZSI_S4D4CLogo\003_ZSI_S4D4CLogo_mitClaim\ZSI_S4D4CLogo_mitClaim_4c_RGB.jpg"/>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618767" y="2538763"/>
            <a:ext cx="6048456" cy="4006301"/>
          </a:xfrm>
          <a:prstGeom prst="rect">
            <a:avLst/>
          </a:prstGeom>
          <a:noFill/>
          <a:ln>
            <a:noFill/>
          </a:ln>
        </p:spPr>
      </p:pic>
      <p:sp>
        <p:nvSpPr>
          <p:cNvPr id="5" name="Rechteck 4"/>
          <p:cNvSpPr/>
          <p:nvPr/>
        </p:nvSpPr>
        <p:spPr>
          <a:xfrm>
            <a:off x="2052658" y="1566693"/>
            <a:ext cx="8910626" cy="97206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sz="1350"/>
          </a:p>
        </p:txBody>
      </p:sp>
      <p:sp>
        <p:nvSpPr>
          <p:cNvPr id="6" name="Textfeld 5"/>
          <p:cNvSpPr txBox="1"/>
          <p:nvPr/>
        </p:nvSpPr>
        <p:spPr>
          <a:xfrm>
            <a:off x="9558158" y="1638665"/>
            <a:ext cx="184731" cy="300082"/>
          </a:xfrm>
          <a:prstGeom prst="rect">
            <a:avLst/>
          </a:prstGeom>
          <a:noFill/>
        </p:spPr>
        <p:txBody>
          <a:bodyPr wrap="none" rtlCol="0">
            <a:spAutoFit/>
          </a:bodyPr>
          <a:lstStyle/>
          <a:p>
            <a:endParaRPr lang="de-DE" sz="1350" dirty="0"/>
          </a:p>
        </p:txBody>
      </p:sp>
      <p:sp>
        <p:nvSpPr>
          <p:cNvPr id="7" name="Textfeld 6"/>
          <p:cNvSpPr txBox="1"/>
          <p:nvPr/>
        </p:nvSpPr>
        <p:spPr>
          <a:xfrm>
            <a:off x="4710860" y="2040787"/>
            <a:ext cx="184731" cy="300082"/>
          </a:xfrm>
          <a:prstGeom prst="rect">
            <a:avLst/>
          </a:prstGeom>
          <a:noFill/>
        </p:spPr>
        <p:txBody>
          <a:bodyPr wrap="none" rtlCol="0">
            <a:spAutoFit/>
          </a:bodyPr>
          <a:lstStyle/>
          <a:p>
            <a:endParaRPr lang="de-DE" sz="1350" dirty="0"/>
          </a:p>
        </p:txBody>
      </p:sp>
      <p:sp>
        <p:nvSpPr>
          <p:cNvPr id="8" name="Textfeld 7"/>
          <p:cNvSpPr txBox="1"/>
          <p:nvPr/>
        </p:nvSpPr>
        <p:spPr>
          <a:xfrm>
            <a:off x="4287515" y="2061952"/>
            <a:ext cx="184731" cy="300082"/>
          </a:xfrm>
          <a:prstGeom prst="rect">
            <a:avLst/>
          </a:prstGeom>
          <a:noFill/>
        </p:spPr>
        <p:txBody>
          <a:bodyPr wrap="none" rtlCol="0">
            <a:spAutoFit/>
          </a:bodyPr>
          <a:lstStyle/>
          <a:p>
            <a:endParaRPr lang="de-DE" sz="1350" dirty="0"/>
          </a:p>
        </p:txBody>
      </p:sp>
    </p:spTree>
    <p:extLst>
      <p:ext uri="{BB962C8B-B14F-4D97-AF65-F5344CB8AC3E}">
        <p14:creationId xmlns:p14="http://schemas.microsoft.com/office/powerpoint/2010/main" val="13216800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EF5F6C2-F66D-F445-9229-273031C59002}"/>
              </a:ext>
            </a:extLst>
          </p:cNvPr>
          <p:cNvSpPr/>
          <p:nvPr/>
        </p:nvSpPr>
        <p:spPr>
          <a:xfrm>
            <a:off x="1708382" y="3166558"/>
            <a:ext cx="8969110" cy="5509808"/>
          </a:xfrm>
          <a:prstGeom prst="rect">
            <a:avLst/>
          </a:prstGeom>
          <a:solidFill>
            <a:srgbClr val="FFC70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 name="Fußzeilenplatzhalter 1"/>
          <p:cNvSpPr>
            <a:spLocks noGrp="1"/>
          </p:cNvSpPr>
          <p:nvPr>
            <p:ph type="ftr" sz="quarter" idx="3"/>
          </p:nvPr>
        </p:nvSpPr>
        <p:spPr/>
        <p:txBody>
          <a:bodyPr/>
          <a:lstStyle/>
          <a:p>
            <a:r>
              <a:rPr lang="en-GB"/>
              <a:t>This project has received funding from the European Union’s Horizon 2020 research and innovation programme under grant agreement No 770342.</a:t>
            </a:r>
            <a:endParaRPr lang="en-GB" dirty="0"/>
          </a:p>
        </p:txBody>
      </p:sp>
      <p:sp>
        <p:nvSpPr>
          <p:cNvPr id="3" name="Textplatzhalter 2"/>
          <p:cNvSpPr>
            <a:spLocks noGrp="1"/>
          </p:cNvSpPr>
          <p:nvPr>
            <p:ph type="body" sz="quarter" idx="10"/>
          </p:nvPr>
        </p:nvSpPr>
        <p:spPr/>
        <p:txBody>
          <a:bodyPr/>
          <a:lstStyle/>
          <a:p>
            <a:endParaRPr lang="en-US" dirty="0"/>
          </a:p>
          <a:p>
            <a:r>
              <a:rPr lang="en-US" dirty="0"/>
              <a:t>Diplomacy – Global Health &amp; Science </a:t>
            </a:r>
          </a:p>
          <a:p>
            <a:pPr defTabSz="457176">
              <a:defRPr sz="2050" b="0" spc="-17">
                <a:latin typeface="Verdana"/>
                <a:ea typeface="Verdana"/>
                <a:cs typeface="Verdana"/>
                <a:sym typeface="Verdana"/>
              </a:defRPr>
            </a:pPr>
            <a:endParaRPr lang="en-US" sz="2050" b="0" spc="-17" dirty="0">
              <a:latin typeface="Verdana"/>
              <a:ea typeface="Verdana"/>
              <a:cs typeface="Verdana"/>
            </a:endParaRPr>
          </a:p>
          <a:p>
            <a:pPr defTabSz="457176">
              <a:defRPr sz="2050" b="0" spc="-17">
                <a:latin typeface="Verdana"/>
                <a:ea typeface="Verdana"/>
                <a:cs typeface="Verdana"/>
                <a:sym typeface="Verdana"/>
              </a:defRPr>
            </a:pPr>
            <a:endParaRPr lang="en-US" sz="2050" b="0" spc="-17" dirty="0">
              <a:latin typeface="Verdana"/>
              <a:ea typeface="Verdana"/>
              <a:cs typeface="Verdana"/>
            </a:endParaRPr>
          </a:p>
          <a:p>
            <a:endParaRPr lang="en-US" sz="2050" b="0" spc="-17" dirty="0">
              <a:latin typeface="Verdana"/>
              <a:ea typeface="Verdana"/>
              <a:cs typeface="Verdana"/>
            </a:endParaRPr>
          </a:p>
          <a:p>
            <a:endParaRPr lang="en-US" dirty="0"/>
          </a:p>
          <a:p>
            <a:endParaRPr lang="en-US" dirty="0"/>
          </a:p>
        </p:txBody>
      </p:sp>
      <p:sp>
        <p:nvSpPr>
          <p:cNvPr id="4" name="Content Placeholder 2">
            <a:extLst>
              <a:ext uri="{FF2B5EF4-FFF2-40B4-BE49-F238E27FC236}">
                <a16:creationId xmlns:a16="http://schemas.microsoft.com/office/drawing/2014/main" id="{A6121E79-DE7D-0E49-B6FE-C0B9D594CAB3}"/>
              </a:ext>
            </a:extLst>
          </p:cNvPr>
          <p:cNvSpPr txBox="1">
            <a:spLocks/>
          </p:cNvSpPr>
          <p:nvPr/>
        </p:nvSpPr>
        <p:spPr>
          <a:xfrm>
            <a:off x="1924610" y="3721283"/>
            <a:ext cx="5406094" cy="3948002"/>
          </a:xfrm>
          <a:prstGeom prst="rect">
            <a:avLst/>
          </a:prstGeom>
        </p:spPr>
        <p:txBody>
          <a:bodyPr>
            <a:normAutofit/>
          </a:bodyPr>
          <a:lstStyle>
            <a:lvl1pPr marL="486061" indent="-486061" algn="l" defTabSz="1296162" rtl="0" eaLnBrk="1" latinLnBrk="0" hangingPunct="1">
              <a:spcBef>
                <a:spcPct val="20000"/>
              </a:spcBef>
              <a:buFont typeface="Arial" panose="020B0604020202020204" pitchFamily="34" charset="0"/>
              <a:buChar char="•"/>
              <a:defRPr sz="4500" kern="1200">
                <a:solidFill>
                  <a:schemeClr val="tx1"/>
                </a:solidFill>
                <a:latin typeface="+mn-lt"/>
                <a:ea typeface="+mn-ea"/>
                <a:cs typeface="+mn-cs"/>
              </a:defRPr>
            </a:lvl1pPr>
            <a:lvl2pPr marL="1053132" indent="-405051" algn="l" defTabSz="1296162" rtl="0" eaLnBrk="1" latinLnBrk="0" hangingPunct="1">
              <a:spcBef>
                <a:spcPct val="20000"/>
              </a:spcBef>
              <a:buFont typeface="Arial" panose="020B0604020202020204" pitchFamily="34" charset="0"/>
              <a:buChar char="–"/>
              <a:defRPr sz="4000" kern="1200">
                <a:solidFill>
                  <a:schemeClr val="tx1"/>
                </a:solidFill>
                <a:latin typeface="+mn-lt"/>
                <a:ea typeface="+mn-ea"/>
                <a:cs typeface="+mn-cs"/>
              </a:defRPr>
            </a:lvl2pPr>
            <a:lvl3pPr marL="1620203" indent="-324041" algn="l" defTabSz="1296162" rtl="0" eaLnBrk="1" latinLnBrk="0" hangingPunct="1">
              <a:spcBef>
                <a:spcPct val="20000"/>
              </a:spcBef>
              <a:buFont typeface="Arial" panose="020B0604020202020204" pitchFamily="34" charset="0"/>
              <a:buChar char="•"/>
              <a:defRPr sz="3400" kern="1200">
                <a:solidFill>
                  <a:schemeClr val="tx1"/>
                </a:solidFill>
                <a:latin typeface="+mn-lt"/>
                <a:ea typeface="+mn-ea"/>
                <a:cs typeface="+mn-cs"/>
              </a:defRPr>
            </a:lvl3pPr>
            <a:lvl4pPr marL="2268284" indent="-324041" algn="l" defTabSz="1296162"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4pPr>
            <a:lvl5pPr marL="2916365" indent="-324041" algn="l" defTabSz="1296162"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5pPr>
            <a:lvl6pPr marL="3564446" indent="-324041" algn="l" defTabSz="1296162"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6pPr>
            <a:lvl7pPr marL="4212527" indent="-324041" algn="l" defTabSz="1296162"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7pPr>
            <a:lvl8pPr marL="4860608" indent="-324041" algn="l" defTabSz="1296162"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8pPr>
            <a:lvl9pPr marL="5508689" indent="-324041" algn="l" defTabSz="1296162"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9pPr>
          </a:lstStyle>
          <a:p>
            <a:pPr>
              <a:buClr>
                <a:srgbClr val="00B0F0"/>
              </a:buClr>
              <a:buFont typeface="Wingdings" pitchFamily="2" charset="2"/>
              <a:buChar char="§"/>
            </a:pPr>
            <a:r>
              <a:rPr lang="en-US" sz="2800" dirty="0">
                <a:latin typeface="Arial" panose="020B0604020202020204" pitchFamily="34" charset="0"/>
                <a:cs typeface="Arial" panose="020B0604020202020204" pitchFamily="34" charset="0"/>
              </a:rPr>
              <a:t>Art and practice of negotiation</a:t>
            </a:r>
          </a:p>
          <a:p>
            <a:pPr>
              <a:buClr>
                <a:srgbClr val="00B0F0"/>
              </a:buClr>
              <a:buFont typeface="Wingdings" pitchFamily="2" charset="2"/>
              <a:buChar char="§"/>
            </a:pPr>
            <a:r>
              <a:rPr lang="en-US" sz="2800" dirty="0">
                <a:latin typeface="Arial" panose="020B0604020202020204" pitchFamily="34" charset="0"/>
                <a:cs typeface="Arial" panose="020B0604020202020204" pitchFamily="34" charset="0"/>
              </a:rPr>
              <a:t>Instrument of Governance</a:t>
            </a:r>
          </a:p>
          <a:p>
            <a:pPr>
              <a:buClr>
                <a:srgbClr val="00B0F0"/>
              </a:buClr>
              <a:buFont typeface="Wingdings" pitchFamily="2" charset="2"/>
              <a:buChar char="§"/>
            </a:pPr>
            <a:r>
              <a:rPr lang="en-US" sz="2800" dirty="0">
                <a:latin typeface="Arial" panose="020B0604020202020204" pitchFamily="34" charset="0"/>
                <a:cs typeface="Arial" panose="020B0604020202020204" pitchFamily="34" charset="0"/>
              </a:rPr>
              <a:t>A political process</a:t>
            </a:r>
          </a:p>
          <a:p>
            <a:pPr>
              <a:buClr>
                <a:srgbClr val="00B0F0"/>
              </a:buClr>
              <a:buFont typeface="Wingdings" pitchFamily="2" charset="2"/>
              <a:buChar char="§"/>
            </a:pPr>
            <a:r>
              <a:rPr lang="en-US" sz="2800" dirty="0">
                <a:latin typeface="Arial" panose="020B0604020202020204" pitchFamily="34" charset="0"/>
                <a:cs typeface="Arial" panose="020B0604020202020204" pitchFamily="34" charset="0"/>
              </a:rPr>
              <a:t>Changing forms</a:t>
            </a:r>
          </a:p>
          <a:p>
            <a:pPr>
              <a:buClr>
                <a:srgbClr val="00B0F0"/>
              </a:buClr>
              <a:buFont typeface="Wingdings" pitchFamily="2" charset="2"/>
              <a:buChar char="§"/>
            </a:pPr>
            <a:endParaRPr lang="en-US" sz="2800" dirty="0">
              <a:latin typeface="Arial" panose="020B0604020202020204" pitchFamily="34" charset="0"/>
              <a:cs typeface="Arial" panose="020B0604020202020204" pitchFamily="34" charset="0"/>
            </a:endParaRPr>
          </a:p>
        </p:txBody>
      </p:sp>
      <p:pic>
        <p:nvPicPr>
          <p:cNvPr id="8" name="Picture 4" descr="elated image">
            <a:extLst>
              <a:ext uri="{FF2B5EF4-FFF2-40B4-BE49-F238E27FC236}">
                <a16:creationId xmlns:a16="http://schemas.microsoft.com/office/drawing/2014/main" id="{EF7D5DE5-6C6C-0C41-BE2A-84BCA501AF8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6947" r="29233"/>
          <a:stretch/>
        </p:blipFill>
        <p:spPr bwMode="auto">
          <a:xfrm>
            <a:off x="1994383" y="6652880"/>
            <a:ext cx="5092087" cy="176645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Image result for science diplomacy">
            <a:extLst>
              <a:ext uri="{FF2B5EF4-FFF2-40B4-BE49-F238E27FC236}">
                <a16:creationId xmlns:a16="http://schemas.microsoft.com/office/drawing/2014/main" id="{692F0FBE-32E6-C449-9B3B-B9242E3EBCDF}"/>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80551" y="3329317"/>
            <a:ext cx="3267413" cy="2448825"/>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4" descr="Related image">
            <a:extLst>
              <a:ext uri="{FF2B5EF4-FFF2-40B4-BE49-F238E27FC236}">
                <a16:creationId xmlns:a16="http://schemas.microsoft.com/office/drawing/2014/main" id="{47135D95-6249-854A-A7B4-98AB17C8374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714483" y="6056407"/>
            <a:ext cx="2787126" cy="32257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163139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5576561D-7EC5-874A-8C1E-14E530D59F46}"/>
              </a:ext>
            </a:extLst>
          </p:cNvPr>
          <p:cNvSpPr/>
          <p:nvPr/>
        </p:nvSpPr>
        <p:spPr>
          <a:xfrm>
            <a:off x="1708382" y="3166558"/>
            <a:ext cx="8969110" cy="5509808"/>
          </a:xfrm>
          <a:prstGeom prst="rect">
            <a:avLst/>
          </a:prstGeom>
          <a:solidFill>
            <a:srgbClr val="FFC70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 name="Fußzeilenplatzhalter 1"/>
          <p:cNvSpPr>
            <a:spLocks noGrp="1"/>
          </p:cNvSpPr>
          <p:nvPr>
            <p:ph type="ftr" sz="quarter" idx="3"/>
          </p:nvPr>
        </p:nvSpPr>
        <p:spPr/>
        <p:txBody>
          <a:bodyPr/>
          <a:lstStyle/>
          <a:p>
            <a:r>
              <a:rPr lang="en-GB"/>
              <a:t>This project has received funding from the European Union’s Horizon 2020 research and innovation programme under grant agreement No 770342.</a:t>
            </a:r>
            <a:endParaRPr lang="en-GB" dirty="0"/>
          </a:p>
        </p:txBody>
      </p:sp>
      <p:sp>
        <p:nvSpPr>
          <p:cNvPr id="3" name="Textplatzhalter 2"/>
          <p:cNvSpPr>
            <a:spLocks noGrp="1"/>
          </p:cNvSpPr>
          <p:nvPr>
            <p:ph type="body" sz="quarter" idx="10"/>
          </p:nvPr>
        </p:nvSpPr>
        <p:spPr/>
        <p:txBody>
          <a:bodyPr/>
          <a:lstStyle/>
          <a:p>
            <a:endParaRPr lang="en-US" dirty="0"/>
          </a:p>
          <a:p>
            <a:r>
              <a:rPr lang="en-US" dirty="0"/>
              <a:t>Global Health Diplomacy &amp; Science Diplomacy</a:t>
            </a:r>
          </a:p>
          <a:p>
            <a:pPr defTabSz="457176">
              <a:defRPr sz="2050" b="0" spc="-17">
                <a:latin typeface="Verdana"/>
                <a:ea typeface="Verdana"/>
                <a:cs typeface="Verdana"/>
                <a:sym typeface="Verdana"/>
              </a:defRPr>
            </a:pPr>
            <a:endParaRPr lang="en-US" sz="2050" b="0" spc="-17" dirty="0">
              <a:latin typeface="Verdana"/>
              <a:ea typeface="Verdana"/>
              <a:cs typeface="Verdana"/>
            </a:endParaRPr>
          </a:p>
          <a:p>
            <a:pPr defTabSz="457176">
              <a:defRPr sz="2050" b="0" spc="-17">
                <a:latin typeface="Verdana"/>
                <a:ea typeface="Verdana"/>
                <a:cs typeface="Verdana"/>
                <a:sym typeface="Verdana"/>
              </a:defRPr>
            </a:pPr>
            <a:endParaRPr lang="en-US" sz="2050" b="0" spc="-17" dirty="0">
              <a:latin typeface="Verdana"/>
              <a:ea typeface="Verdana"/>
              <a:cs typeface="Verdana"/>
            </a:endParaRPr>
          </a:p>
          <a:p>
            <a:endParaRPr lang="en-US" sz="2050" b="0" spc="-17" dirty="0">
              <a:latin typeface="Verdana"/>
              <a:ea typeface="Verdana"/>
              <a:cs typeface="Verdana"/>
            </a:endParaRPr>
          </a:p>
          <a:p>
            <a:endParaRPr lang="en-US" dirty="0"/>
          </a:p>
        </p:txBody>
      </p:sp>
      <p:sp>
        <p:nvSpPr>
          <p:cNvPr id="13" name="TextBox 12">
            <a:extLst>
              <a:ext uri="{FF2B5EF4-FFF2-40B4-BE49-F238E27FC236}">
                <a16:creationId xmlns:a16="http://schemas.microsoft.com/office/drawing/2014/main" id="{9CB72362-5512-0840-ACA9-21A20495C6A4}"/>
              </a:ext>
            </a:extLst>
          </p:cNvPr>
          <p:cNvSpPr txBox="1"/>
          <p:nvPr/>
        </p:nvSpPr>
        <p:spPr>
          <a:xfrm>
            <a:off x="6192937" y="8016839"/>
            <a:ext cx="5152917" cy="400110"/>
          </a:xfrm>
          <a:prstGeom prst="rect">
            <a:avLst/>
          </a:prstGeom>
          <a:noFill/>
        </p:spPr>
        <p:txBody>
          <a:bodyPr wrap="square" rtlCol="0">
            <a:spAutoFit/>
          </a:bodyPr>
          <a:lstStyle/>
          <a:p>
            <a:r>
              <a:rPr lang="en-CH" sz="2000" dirty="0"/>
              <a:t>Source: M. Told, S4D4C Workshop 2019. </a:t>
            </a:r>
          </a:p>
        </p:txBody>
      </p:sp>
      <p:sp>
        <p:nvSpPr>
          <p:cNvPr id="15" name="Content Placeholder 2">
            <a:extLst>
              <a:ext uri="{FF2B5EF4-FFF2-40B4-BE49-F238E27FC236}">
                <a16:creationId xmlns:a16="http://schemas.microsoft.com/office/drawing/2014/main" id="{10B43B7D-1E3A-4040-83B7-4046999998A4}"/>
              </a:ext>
            </a:extLst>
          </p:cNvPr>
          <p:cNvSpPr txBox="1">
            <a:spLocks/>
          </p:cNvSpPr>
          <p:nvPr/>
        </p:nvSpPr>
        <p:spPr>
          <a:xfrm>
            <a:off x="2288464" y="3913055"/>
            <a:ext cx="7951295" cy="4103784"/>
          </a:xfrm>
          <a:prstGeom prst="rect">
            <a:avLst/>
          </a:prstGeom>
        </p:spPr>
        <p:txBody>
          <a:bodyPr>
            <a:normAutofit/>
          </a:bodyPr>
          <a:lstStyle>
            <a:lvl1pPr marL="486061" indent="-486061" algn="l" defTabSz="1296162" rtl="0" eaLnBrk="1" latinLnBrk="0" hangingPunct="1">
              <a:spcBef>
                <a:spcPct val="20000"/>
              </a:spcBef>
              <a:buFont typeface="Arial" panose="020B0604020202020204" pitchFamily="34" charset="0"/>
              <a:buChar char="•"/>
              <a:defRPr sz="4500" kern="1200">
                <a:solidFill>
                  <a:schemeClr val="tx1"/>
                </a:solidFill>
                <a:latin typeface="+mn-lt"/>
                <a:ea typeface="+mn-ea"/>
                <a:cs typeface="+mn-cs"/>
              </a:defRPr>
            </a:lvl1pPr>
            <a:lvl2pPr marL="1053132" indent="-405051" algn="l" defTabSz="1296162" rtl="0" eaLnBrk="1" latinLnBrk="0" hangingPunct="1">
              <a:spcBef>
                <a:spcPct val="20000"/>
              </a:spcBef>
              <a:buFont typeface="Arial" panose="020B0604020202020204" pitchFamily="34" charset="0"/>
              <a:buChar char="–"/>
              <a:defRPr sz="4000" kern="1200">
                <a:solidFill>
                  <a:schemeClr val="tx1"/>
                </a:solidFill>
                <a:latin typeface="+mn-lt"/>
                <a:ea typeface="+mn-ea"/>
                <a:cs typeface="+mn-cs"/>
              </a:defRPr>
            </a:lvl2pPr>
            <a:lvl3pPr marL="1620203" indent="-324041" algn="l" defTabSz="1296162" rtl="0" eaLnBrk="1" latinLnBrk="0" hangingPunct="1">
              <a:spcBef>
                <a:spcPct val="20000"/>
              </a:spcBef>
              <a:buFont typeface="Arial" panose="020B0604020202020204" pitchFamily="34" charset="0"/>
              <a:buChar char="•"/>
              <a:defRPr sz="3400" kern="1200">
                <a:solidFill>
                  <a:schemeClr val="tx1"/>
                </a:solidFill>
                <a:latin typeface="+mn-lt"/>
                <a:ea typeface="+mn-ea"/>
                <a:cs typeface="+mn-cs"/>
              </a:defRPr>
            </a:lvl3pPr>
            <a:lvl4pPr marL="2268284" indent="-324041" algn="l" defTabSz="1296162"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4pPr>
            <a:lvl5pPr marL="2916365" indent="-324041" algn="l" defTabSz="1296162"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5pPr>
            <a:lvl6pPr marL="3564446" indent="-324041" algn="l" defTabSz="1296162"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6pPr>
            <a:lvl7pPr marL="4212527" indent="-324041" algn="l" defTabSz="1296162"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7pPr>
            <a:lvl8pPr marL="4860608" indent="-324041" algn="l" defTabSz="1296162"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8pPr>
            <a:lvl9pPr marL="5508689" indent="-324041" algn="l" defTabSz="1296162"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9pPr>
          </a:lstStyle>
          <a:p>
            <a:pPr>
              <a:buClr>
                <a:srgbClr val="00B0F0"/>
              </a:buClr>
              <a:buFont typeface="Wingdings" pitchFamily="2" charset="2"/>
              <a:buChar char="§"/>
            </a:pPr>
            <a:r>
              <a:rPr lang="en-US" sz="2800" dirty="0">
                <a:latin typeface="Arial" panose="020B0604020202020204" pitchFamily="34" charset="0"/>
                <a:cs typeface="Arial" panose="020B0604020202020204" pitchFamily="34" charset="0"/>
              </a:rPr>
              <a:t>Foreign Policy as an integral part 	</a:t>
            </a:r>
          </a:p>
          <a:p>
            <a:pPr>
              <a:buClr>
                <a:srgbClr val="00B0F0"/>
              </a:buClr>
              <a:buFont typeface="Wingdings" pitchFamily="2" charset="2"/>
              <a:buChar char="§"/>
            </a:pPr>
            <a:r>
              <a:rPr lang="en-US" sz="2800" dirty="0">
                <a:latin typeface="Arial" panose="020B0604020202020204" pitchFamily="34" charset="0"/>
                <a:cs typeface="Arial" panose="020B0604020202020204" pitchFamily="34" charset="0"/>
              </a:rPr>
              <a:t>Balancing national and global interests</a:t>
            </a:r>
          </a:p>
          <a:p>
            <a:pPr>
              <a:buClr>
                <a:srgbClr val="00B0F0"/>
              </a:buClr>
              <a:buFont typeface="Wingdings" pitchFamily="2" charset="2"/>
              <a:buChar char="§"/>
            </a:pPr>
            <a:r>
              <a:rPr lang="en-US" sz="2800" dirty="0">
                <a:latin typeface="Arial" panose="020B0604020202020204" pitchFamily="34" charset="0"/>
                <a:cs typeface="Arial" panose="020B0604020202020204" pitchFamily="34" charset="0"/>
              </a:rPr>
              <a:t>Addressing global challenges</a:t>
            </a:r>
          </a:p>
          <a:p>
            <a:pPr>
              <a:buClr>
                <a:srgbClr val="00B0F0"/>
              </a:buClr>
              <a:buFont typeface="Wingdings" pitchFamily="2" charset="2"/>
              <a:buChar char="§"/>
            </a:pPr>
            <a:r>
              <a:rPr lang="en-US" sz="2800" dirty="0">
                <a:latin typeface="Arial" panose="020B0604020202020204" pitchFamily="34" charset="0"/>
                <a:cs typeface="Arial" panose="020B0604020202020204" pitchFamily="34" charset="0"/>
              </a:rPr>
              <a:t>Building bilateral, multilateral &amp; polycentric relations between sectors</a:t>
            </a:r>
          </a:p>
          <a:p>
            <a:pPr>
              <a:buClr>
                <a:srgbClr val="00B0F0"/>
              </a:buClr>
              <a:buFont typeface="Wingdings" pitchFamily="2" charset="2"/>
              <a:buChar char="§"/>
            </a:pPr>
            <a:r>
              <a:rPr lang="en-US" sz="2800" dirty="0">
                <a:latin typeface="Arial" panose="020B0604020202020204" pitchFamily="34" charset="0"/>
                <a:cs typeface="Arial" panose="020B0604020202020204" pitchFamily="34" charset="0"/>
              </a:rPr>
              <a:t>Interface of values and principles with political and economic powers</a:t>
            </a:r>
          </a:p>
        </p:txBody>
      </p:sp>
    </p:spTree>
    <p:extLst>
      <p:ext uri="{BB962C8B-B14F-4D97-AF65-F5344CB8AC3E}">
        <p14:creationId xmlns:p14="http://schemas.microsoft.com/office/powerpoint/2010/main" val="38274435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a:xfrm>
            <a:off x="2430687" y="2646266"/>
            <a:ext cx="6396206" cy="1579253"/>
          </a:xfrm>
        </p:spPr>
        <p:txBody>
          <a:bodyPr/>
          <a:lstStyle/>
          <a:p>
            <a:endParaRPr lang="en-GB" b="0" dirty="0"/>
          </a:p>
          <a:p>
            <a:endParaRPr lang="en-GB" b="0" dirty="0"/>
          </a:p>
          <a:p>
            <a:endParaRPr lang="en-GB" b="0" dirty="0"/>
          </a:p>
          <a:p>
            <a:endParaRPr lang="en-GB" b="0" dirty="0"/>
          </a:p>
        </p:txBody>
      </p:sp>
      <p:sp>
        <p:nvSpPr>
          <p:cNvPr id="3" name="Fußzeilenplatzhalter 2"/>
          <p:cNvSpPr>
            <a:spLocks noGrp="1"/>
          </p:cNvSpPr>
          <p:nvPr>
            <p:ph type="ftr" sz="quarter" idx="3"/>
          </p:nvPr>
        </p:nvSpPr>
        <p:spPr/>
        <p:txBody>
          <a:bodyPr/>
          <a:lstStyle/>
          <a:p>
            <a:r>
              <a:rPr lang="en-GB"/>
              <a:t>This project has received funding from the European Union’s Horizon 2020 research and innovation programme under grant agreement No 770342.</a:t>
            </a:r>
            <a:endParaRPr lang="en-GB" dirty="0"/>
          </a:p>
        </p:txBody>
      </p:sp>
      <p:pic>
        <p:nvPicPr>
          <p:cNvPr id="4" name="Grafik 1" descr="P:\S4D4C\6.4 Comm set up\Logos Projekt\20180226_ZSI_S4D4CLogo\003_ZSI_S4D4CLogo_mitClaim\ZSI_S4D4CLogo_mitClaim_4c_RGB.jpg"/>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618767" y="2538763"/>
            <a:ext cx="6048456" cy="4006301"/>
          </a:xfrm>
          <a:prstGeom prst="rect">
            <a:avLst/>
          </a:prstGeom>
          <a:noFill/>
          <a:ln>
            <a:noFill/>
          </a:ln>
        </p:spPr>
      </p:pic>
      <p:sp>
        <p:nvSpPr>
          <p:cNvPr id="5" name="Rechteck 4"/>
          <p:cNvSpPr/>
          <p:nvPr/>
        </p:nvSpPr>
        <p:spPr>
          <a:xfrm>
            <a:off x="2052658" y="1566693"/>
            <a:ext cx="8910626" cy="97206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sz="1350"/>
          </a:p>
        </p:txBody>
      </p:sp>
      <p:sp>
        <p:nvSpPr>
          <p:cNvPr id="6" name="Textfeld 5"/>
          <p:cNvSpPr txBox="1"/>
          <p:nvPr/>
        </p:nvSpPr>
        <p:spPr>
          <a:xfrm>
            <a:off x="9558158" y="1638665"/>
            <a:ext cx="184731" cy="300082"/>
          </a:xfrm>
          <a:prstGeom prst="rect">
            <a:avLst/>
          </a:prstGeom>
          <a:noFill/>
        </p:spPr>
        <p:txBody>
          <a:bodyPr wrap="none" rtlCol="0">
            <a:spAutoFit/>
          </a:bodyPr>
          <a:lstStyle/>
          <a:p>
            <a:endParaRPr lang="de-DE" sz="1350" dirty="0"/>
          </a:p>
        </p:txBody>
      </p:sp>
      <p:sp>
        <p:nvSpPr>
          <p:cNvPr id="7" name="Textfeld 6"/>
          <p:cNvSpPr txBox="1"/>
          <p:nvPr/>
        </p:nvSpPr>
        <p:spPr>
          <a:xfrm>
            <a:off x="4710860" y="2040787"/>
            <a:ext cx="184731" cy="300082"/>
          </a:xfrm>
          <a:prstGeom prst="rect">
            <a:avLst/>
          </a:prstGeom>
          <a:noFill/>
        </p:spPr>
        <p:txBody>
          <a:bodyPr wrap="none" rtlCol="0">
            <a:spAutoFit/>
          </a:bodyPr>
          <a:lstStyle/>
          <a:p>
            <a:endParaRPr lang="de-DE" sz="1350" dirty="0"/>
          </a:p>
        </p:txBody>
      </p:sp>
      <p:sp>
        <p:nvSpPr>
          <p:cNvPr id="8" name="Textfeld 7"/>
          <p:cNvSpPr txBox="1"/>
          <p:nvPr/>
        </p:nvSpPr>
        <p:spPr>
          <a:xfrm>
            <a:off x="4287515" y="2061952"/>
            <a:ext cx="184731" cy="300082"/>
          </a:xfrm>
          <a:prstGeom prst="rect">
            <a:avLst/>
          </a:prstGeom>
          <a:noFill/>
        </p:spPr>
        <p:txBody>
          <a:bodyPr wrap="none" rtlCol="0">
            <a:spAutoFit/>
          </a:bodyPr>
          <a:lstStyle/>
          <a:p>
            <a:endParaRPr lang="de-DE" sz="1350" dirty="0"/>
          </a:p>
        </p:txBody>
      </p:sp>
    </p:spTree>
    <p:extLst>
      <p:ext uri="{BB962C8B-B14F-4D97-AF65-F5344CB8AC3E}">
        <p14:creationId xmlns:p14="http://schemas.microsoft.com/office/powerpoint/2010/main" val="4868498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a:xfrm>
            <a:off x="1080369" y="1907925"/>
            <a:ext cx="8528623" cy="6121352"/>
          </a:xfrm>
        </p:spPr>
        <p:txBody>
          <a:bodyPr/>
          <a:lstStyle/>
          <a:p>
            <a:endParaRPr lang="en-GB" dirty="0"/>
          </a:p>
          <a:p>
            <a:r>
              <a:rPr lang="en-GB" dirty="0"/>
              <a:t>Global Health &amp; Science Diplomacy</a:t>
            </a:r>
          </a:p>
          <a:p>
            <a:r>
              <a:rPr lang="en-GB" dirty="0"/>
              <a:t>(Template version)</a:t>
            </a:r>
          </a:p>
          <a:p>
            <a:endParaRPr lang="en-GB" b="0" dirty="0"/>
          </a:p>
          <a:p>
            <a:endParaRPr lang="en-GB" b="0" dirty="0"/>
          </a:p>
          <a:p>
            <a:endParaRPr lang="en-GB" b="0" dirty="0"/>
          </a:p>
          <a:p>
            <a:endParaRPr lang="en-GB" b="0" dirty="0"/>
          </a:p>
          <a:p>
            <a:endParaRPr lang="en-GB" b="0" dirty="0"/>
          </a:p>
          <a:p>
            <a:r>
              <a:rPr lang="en-GB" b="0" dirty="0"/>
              <a:t>Name</a:t>
            </a:r>
          </a:p>
          <a:p>
            <a:r>
              <a:rPr lang="en-GB" b="0" dirty="0"/>
              <a:t>Organisation</a:t>
            </a:r>
          </a:p>
          <a:p>
            <a:endParaRPr lang="en-GB" b="0" dirty="0"/>
          </a:p>
        </p:txBody>
      </p:sp>
      <p:sp>
        <p:nvSpPr>
          <p:cNvPr id="3" name="Fußzeilenplatzhalter 2"/>
          <p:cNvSpPr>
            <a:spLocks noGrp="1"/>
          </p:cNvSpPr>
          <p:nvPr>
            <p:ph type="ftr" sz="quarter" idx="3"/>
          </p:nvPr>
        </p:nvSpPr>
        <p:spPr/>
        <p:txBody>
          <a:bodyPr/>
          <a:lstStyle/>
          <a:p>
            <a:r>
              <a:rPr lang="en-GB"/>
              <a:t>This project has received funding from the European Union’s Horizon 2020 research and innovation programme under grant agreement No 770342.</a:t>
            </a:r>
            <a:endParaRPr lang="en-GB" dirty="0"/>
          </a:p>
        </p:txBody>
      </p:sp>
    </p:spTree>
    <p:extLst>
      <p:ext uri="{BB962C8B-B14F-4D97-AF65-F5344CB8AC3E}">
        <p14:creationId xmlns:p14="http://schemas.microsoft.com/office/powerpoint/2010/main" val="36697310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EF5F6C2-F66D-F445-9229-273031C59002}"/>
              </a:ext>
            </a:extLst>
          </p:cNvPr>
          <p:cNvSpPr/>
          <p:nvPr/>
        </p:nvSpPr>
        <p:spPr>
          <a:xfrm>
            <a:off x="1708382" y="3166558"/>
            <a:ext cx="8969110" cy="5509808"/>
          </a:xfrm>
          <a:prstGeom prst="rect">
            <a:avLst/>
          </a:prstGeom>
          <a:solidFill>
            <a:srgbClr val="FFC70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 name="Fußzeilenplatzhalter 1"/>
          <p:cNvSpPr>
            <a:spLocks noGrp="1"/>
          </p:cNvSpPr>
          <p:nvPr>
            <p:ph type="ftr" sz="quarter" idx="3"/>
          </p:nvPr>
        </p:nvSpPr>
        <p:spPr/>
        <p:txBody>
          <a:bodyPr/>
          <a:lstStyle/>
          <a:p>
            <a:r>
              <a:rPr lang="en-GB"/>
              <a:t>This project has received funding from the European Union’s Horizon 2020 research and innovation programme under grant agreement No 770342.</a:t>
            </a:r>
            <a:endParaRPr lang="en-GB" dirty="0"/>
          </a:p>
        </p:txBody>
      </p:sp>
      <p:sp>
        <p:nvSpPr>
          <p:cNvPr id="3" name="Textplatzhalter 2"/>
          <p:cNvSpPr>
            <a:spLocks noGrp="1"/>
          </p:cNvSpPr>
          <p:nvPr>
            <p:ph type="body" sz="quarter" idx="10"/>
          </p:nvPr>
        </p:nvSpPr>
        <p:spPr/>
        <p:txBody>
          <a:bodyPr/>
          <a:lstStyle/>
          <a:p>
            <a:endParaRPr lang="en-US" dirty="0"/>
          </a:p>
          <a:p>
            <a:r>
              <a:rPr lang="en-US" dirty="0"/>
              <a:t>Global Health Challenges 2019 (WHO)</a:t>
            </a:r>
          </a:p>
          <a:p>
            <a:pPr defTabSz="457176">
              <a:defRPr sz="2050" b="0" spc="-17">
                <a:latin typeface="Verdana"/>
                <a:ea typeface="Verdana"/>
                <a:cs typeface="Verdana"/>
                <a:sym typeface="Verdana"/>
              </a:defRPr>
            </a:pPr>
            <a:endParaRPr lang="en-US" sz="2050" b="0" spc="-17" dirty="0">
              <a:latin typeface="Verdana"/>
              <a:ea typeface="Verdana"/>
              <a:cs typeface="Verdana"/>
            </a:endParaRPr>
          </a:p>
          <a:p>
            <a:pPr defTabSz="457176">
              <a:defRPr sz="2050" b="0" spc="-17">
                <a:latin typeface="Verdana"/>
                <a:ea typeface="Verdana"/>
                <a:cs typeface="Verdana"/>
                <a:sym typeface="Verdana"/>
              </a:defRPr>
            </a:pPr>
            <a:endParaRPr lang="en-US" sz="2050" b="0" spc="-17" dirty="0">
              <a:latin typeface="Verdana"/>
              <a:ea typeface="Verdana"/>
              <a:cs typeface="Verdana"/>
            </a:endParaRPr>
          </a:p>
          <a:p>
            <a:endParaRPr lang="en-US" sz="2050" b="0" spc="-17" dirty="0">
              <a:latin typeface="Verdana"/>
              <a:ea typeface="Verdana"/>
              <a:cs typeface="Verdana"/>
            </a:endParaRPr>
          </a:p>
          <a:p>
            <a:endParaRPr lang="en-US" dirty="0"/>
          </a:p>
        </p:txBody>
      </p:sp>
      <p:sp>
        <p:nvSpPr>
          <p:cNvPr id="4" name="Content Placeholder 2">
            <a:extLst>
              <a:ext uri="{FF2B5EF4-FFF2-40B4-BE49-F238E27FC236}">
                <a16:creationId xmlns:a16="http://schemas.microsoft.com/office/drawing/2014/main" id="{A6121E79-DE7D-0E49-B6FE-C0B9D594CAB3}"/>
              </a:ext>
            </a:extLst>
          </p:cNvPr>
          <p:cNvSpPr txBox="1">
            <a:spLocks/>
          </p:cNvSpPr>
          <p:nvPr/>
        </p:nvSpPr>
        <p:spPr>
          <a:xfrm>
            <a:off x="2288465" y="3913055"/>
            <a:ext cx="4896544" cy="4103784"/>
          </a:xfrm>
          <a:prstGeom prst="rect">
            <a:avLst/>
          </a:prstGeom>
        </p:spPr>
        <p:txBody>
          <a:bodyPr>
            <a:normAutofit/>
          </a:bodyPr>
          <a:lstStyle>
            <a:lvl1pPr marL="486061" indent="-486061" algn="l" defTabSz="1296162" rtl="0" eaLnBrk="1" latinLnBrk="0" hangingPunct="1">
              <a:spcBef>
                <a:spcPct val="20000"/>
              </a:spcBef>
              <a:buFont typeface="Arial" panose="020B0604020202020204" pitchFamily="34" charset="0"/>
              <a:buChar char="•"/>
              <a:defRPr sz="4500" kern="1200">
                <a:solidFill>
                  <a:schemeClr val="tx1"/>
                </a:solidFill>
                <a:latin typeface="+mn-lt"/>
                <a:ea typeface="+mn-ea"/>
                <a:cs typeface="+mn-cs"/>
              </a:defRPr>
            </a:lvl1pPr>
            <a:lvl2pPr marL="1053132" indent="-405051" algn="l" defTabSz="1296162" rtl="0" eaLnBrk="1" latinLnBrk="0" hangingPunct="1">
              <a:spcBef>
                <a:spcPct val="20000"/>
              </a:spcBef>
              <a:buFont typeface="Arial" panose="020B0604020202020204" pitchFamily="34" charset="0"/>
              <a:buChar char="–"/>
              <a:defRPr sz="4000" kern="1200">
                <a:solidFill>
                  <a:schemeClr val="tx1"/>
                </a:solidFill>
                <a:latin typeface="+mn-lt"/>
                <a:ea typeface="+mn-ea"/>
                <a:cs typeface="+mn-cs"/>
              </a:defRPr>
            </a:lvl2pPr>
            <a:lvl3pPr marL="1620203" indent="-324041" algn="l" defTabSz="1296162" rtl="0" eaLnBrk="1" latinLnBrk="0" hangingPunct="1">
              <a:spcBef>
                <a:spcPct val="20000"/>
              </a:spcBef>
              <a:buFont typeface="Arial" panose="020B0604020202020204" pitchFamily="34" charset="0"/>
              <a:buChar char="•"/>
              <a:defRPr sz="3400" kern="1200">
                <a:solidFill>
                  <a:schemeClr val="tx1"/>
                </a:solidFill>
                <a:latin typeface="+mn-lt"/>
                <a:ea typeface="+mn-ea"/>
                <a:cs typeface="+mn-cs"/>
              </a:defRPr>
            </a:lvl3pPr>
            <a:lvl4pPr marL="2268284" indent="-324041" algn="l" defTabSz="1296162"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4pPr>
            <a:lvl5pPr marL="2916365" indent="-324041" algn="l" defTabSz="1296162"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5pPr>
            <a:lvl6pPr marL="3564446" indent="-324041" algn="l" defTabSz="1296162"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6pPr>
            <a:lvl7pPr marL="4212527" indent="-324041" algn="l" defTabSz="1296162"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7pPr>
            <a:lvl8pPr marL="4860608" indent="-324041" algn="l" defTabSz="1296162"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8pPr>
            <a:lvl9pPr marL="5508689" indent="-324041" algn="l" defTabSz="1296162"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9pPr>
          </a:lstStyle>
          <a:p>
            <a:pPr>
              <a:buClr>
                <a:srgbClr val="00B0F0"/>
              </a:buClr>
              <a:buFont typeface="Wingdings" pitchFamily="2" charset="2"/>
              <a:buChar char="§"/>
            </a:pPr>
            <a:r>
              <a:rPr lang="en-US" sz="2800" dirty="0">
                <a:latin typeface="Arial" panose="020B0604020202020204" pitchFamily="34" charset="0"/>
                <a:cs typeface="Arial" panose="020B0604020202020204" pitchFamily="34" charset="0"/>
              </a:rPr>
              <a:t>Air pollution 	</a:t>
            </a:r>
          </a:p>
          <a:p>
            <a:pPr>
              <a:buClr>
                <a:srgbClr val="00B0F0"/>
              </a:buClr>
              <a:buFont typeface="Wingdings" pitchFamily="2" charset="2"/>
              <a:buChar char="§"/>
            </a:pPr>
            <a:r>
              <a:rPr lang="en-US" sz="2800" dirty="0">
                <a:latin typeface="Arial" panose="020B0604020202020204" pitchFamily="34" charset="0"/>
                <a:cs typeface="Arial" panose="020B0604020202020204" pitchFamily="34" charset="0"/>
              </a:rPr>
              <a:t>NCDs</a:t>
            </a:r>
          </a:p>
          <a:p>
            <a:pPr>
              <a:buClr>
                <a:srgbClr val="00B0F0"/>
              </a:buClr>
              <a:buFont typeface="Wingdings" pitchFamily="2" charset="2"/>
              <a:buChar char="§"/>
            </a:pPr>
            <a:r>
              <a:rPr lang="en-US" sz="2800" dirty="0">
                <a:latin typeface="Arial" panose="020B0604020202020204" pitchFamily="34" charset="0"/>
                <a:cs typeface="Arial" panose="020B0604020202020204" pitchFamily="34" charset="0"/>
              </a:rPr>
              <a:t>Global Influenza </a:t>
            </a:r>
            <a:br>
              <a:rPr lang="en-US" sz="2800" dirty="0">
                <a:latin typeface="Arial" panose="020B0604020202020204" pitchFamily="34" charset="0"/>
                <a:cs typeface="Arial" panose="020B0604020202020204" pitchFamily="34" charset="0"/>
              </a:rPr>
            </a:br>
            <a:r>
              <a:rPr lang="en-US" sz="2800" dirty="0">
                <a:latin typeface="Arial" panose="020B0604020202020204" pitchFamily="34" charset="0"/>
                <a:cs typeface="Arial" panose="020B0604020202020204" pitchFamily="34" charset="0"/>
              </a:rPr>
              <a:t>Pandemic</a:t>
            </a:r>
          </a:p>
          <a:p>
            <a:pPr>
              <a:buClr>
                <a:srgbClr val="00B0F0"/>
              </a:buClr>
              <a:buFont typeface="Wingdings" pitchFamily="2" charset="2"/>
              <a:buChar char="§"/>
            </a:pPr>
            <a:r>
              <a:rPr lang="en-US" sz="2800" dirty="0">
                <a:latin typeface="Arial" panose="020B0604020202020204" pitchFamily="34" charset="0"/>
                <a:cs typeface="Arial" panose="020B0604020202020204" pitchFamily="34" charset="0"/>
              </a:rPr>
              <a:t>AMR</a:t>
            </a:r>
          </a:p>
          <a:p>
            <a:pPr>
              <a:buClr>
                <a:srgbClr val="00B0F0"/>
              </a:buClr>
              <a:buFont typeface="Wingdings" pitchFamily="2" charset="2"/>
              <a:buChar char="§"/>
            </a:pPr>
            <a:r>
              <a:rPr lang="en-US" sz="2800" dirty="0">
                <a:latin typeface="Arial" panose="020B0604020202020204" pitchFamily="34" charset="0"/>
                <a:cs typeface="Arial" panose="020B0604020202020204" pitchFamily="34" charset="0"/>
              </a:rPr>
              <a:t>Dengue</a:t>
            </a:r>
          </a:p>
        </p:txBody>
      </p:sp>
      <p:sp>
        <p:nvSpPr>
          <p:cNvPr id="5" name="Content Placeholder 2">
            <a:extLst>
              <a:ext uri="{FF2B5EF4-FFF2-40B4-BE49-F238E27FC236}">
                <a16:creationId xmlns:a16="http://schemas.microsoft.com/office/drawing/2014/main" id="{EC3236C7-0306-AC44-A00F-9DE6FD577BB8}"/>
              </a:ext>
            </a:extLst>
          </p:cNvPr>
          <p:cNvSpPr txBox="1">
            <a:spLocks/>
          </p:cNvSpPr>
          <p:nvPr/>
        </p:nvSpPr>
        <p:spPr>
          <a:xfrm>
            <a:off x="5698911" y="3929140"/>
            <a:ext cx="5472608" cy="410378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Clr>
                <a:srgbClr val="00B0F0"/>
              </a:buClr>
              <a:buFont typeface="Wingdings" pitchFamily="2" charset="2"/>
              <a:buChar char="§"/>
            </a:pPr>
            <a:r>
              <a:rPr lang="en-US" sz="2800" dirty="0">
                <a:latin typeface="Arial" panose="020B0604020202020204" pitchFamily="34" charset="0"/>
                <a:cs typeface="Arial" panose="020B0604020202020204" pitchFamily="34" charset="0"/>
              </a:rPr>
              <a:t>Weak PHC</a:t>
            </a:r>
          </a:p>
          <a:p>
            <a:pPr>
              <a:buClr>
                <a:srgbClr val="00B0F0"/>
              </a:buClr>
              <a:buFont typeface="Wingdings" pitchFamily="2" charset="2"/>
              <a:buChar char="§"/>
            </a:pPr>
            <a:r>
              <a:rPr lang="en-US" sz="2800" dirty="0">
                <a:latin typeface="Arial" panose="020B0604020202020204" pitchFamily="34" charset="0"/>
                <a:cs typeface="Arial" panose="020B0604020202020204" pitchFamily="34" charset="0"/>
              </a:rPr>
              <a:t>HIV</a:t>
            </a:r>
          </a:p>
          <a:p>
            <a:pPr>
              <a:buClr>
                <a:srgbClr val="00B0F0"/>
              </a:buClr>
              <a:buFont typeface="Wingdings" pitchFamily="2" charset="2"/>
              <a:buChar char="§"/>
            </a:pPr>
            <a:r>
              <a:rPr lang="en-US" sz="2800" b="1" dirty="0">
                <a:latin typeface="Arial" panose="020B0604020202020204" pitchFamily="34" charset="0"/>
                <a:cs typeface="Arial" panose="020B0604020202020204" pitchFamily="34" charset="0"/>
              </a:rPr>
              <a:t>Ebola &amp; other high-threat pathogens</a:t>
            </a:r>
          </a:p>
          <a:p>
            <a:pPr>
              <a:buClr>
                <a:srgbClr val="00B0F0"/>
              </a:buClr>
              <a:buFont typeface="Wingdings" pitchFamily="2" charset="2"/>
              <a:buChar char="§"/>
            </a:pPr>
            <a:r>
              <a:rPr lang="en-US" sz="2800" dirty="0">
                <a:latin typeface="Arial" panose="020B0604020202020204" pitchFamily="34" charset="0"/>
                <a:cs typeface="Arial" panose="020B0604020202020204" pitchFamily="34" charset="0"/>
              </a:rPr>
              <a:t>Vaccine hesitancy</a:t>
            </a:r>
          </a:p>
          <a:p>
            <a:pPr>
              <a:buClr>
                <a:srgbClr val="00B0F0"/>
              </a:buClr>
              <a:buFont typeface="Wingdings" pitchFamily="2" charset="2"/>
              <a:buChar char="§"/>
            </a:pPr>
            <a:r>
              <a:rPr lang="en-US" sz="2800" dirty="0">
                <a:latin typeface="Arial" panose="020B0604020202020204" pitchFamily="34" charset="0"/>
                <a:cs typeface="Arial" panose="020B0604020202020204" pitchFamily="34" charset="0"/>
              </a:rPr>
              <a:t>Fragile &amp; vulnerable settings</a:t>
            </a:r>
          </a:p>
        </p:txBody>
      </p:sp>
      <p:sp>
        <p:nvSpPr>
          <p:cNvPr id="6" name="TextBox 5">
            <a:extLst>
              <a:ext uri="{FF2B5EF4-FFF2-40B4-BE49-F238E27FC236}">
                <a16:creationId xmlns:a16="http://schemas.microsoft.com/office/drawing/2014/main" id="{ACA5C86E-8D56-1444-93F9-7C8A5BA93765}"/>
              </a:ext>
            </a:extLst>
          </p:cNvPr>
          <p:cNvSpPr txBox="1"/>
          <p:nvPr/>
        </p:nvSpPr>
        <p:spPr>
          <a:xfrm>
            <a:off x="7792157" y="7986773"/>
            <a:ext cx="2952328" cy="400110"/>
          </a:xfrm>
          <a:prstGeom prst="rect">
            <a:avLst/>
          </a:prstGeom>
          <a:noFill/>
        </p:spPr>
        <p:txBody>
          <a:bodyPr wrap="square" rtlCol="0">
            <a:spAutoFit/>
          </a:bodyPr>
          <a:lstStyle/>
          <a:p>
            <a:r>
              <a:rPr lang="en-CH" sz="2000" dirty="0"/>
              <a:t>Source: www.who.int</a:t>
            </a:r>
          </a:p>
        </p:txBody>
      </p:sp>
    </p:spTree>
    <p:extLst>
      <p:ext uri="{BB962C8B-B14F-4D97-AF65-F5344CB8AC3E}">
        <p14:creationId xmlns:p14="http://schemas.microsoft.com/office/powerpoint/2010/main" val="32053589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815933A1-C69A-3A42-B363-A63708B18925}"/>
              </a:ext>
            </a:extLst>
          </p:cNvPr>
          <p:cNvSpPr/>
          <p:nvPr/>
        </p:nvSpPr>
        <p:spPr>
          <a:xfrm>
            <a:off x="1708381" y="2412653"/>
            <a:ext cx="8969110" cy="5509808"/>
          </a:xfrm>
          <a:prstGeom prst="rect">
            <a:avLst/>
          </a:prstGeom>
          <a:solidFill>
            <a:srgbClr val="FFC70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 name="Fußzeilenplatzhalter 1"/>
          <p:cNvSpPr>
            <a:spLocks noGrp="1"/>
          </p:cNvSpPr>
          <p:nvPr>
            <p:ph type="ftr" sz="quarter" idx="3"/>
          </p:nvPr>
        </p:nvSpPr>
        <p:spPr/>
        <p:txBody>
          <a:bodyPr/>
          <a:lstStyle/>
          <a:p>
            <a:r>
              <a:rPr lang="en-GB"/>
              <a:t>This project has received funding from the European Union’s Horizon 2020 research and innovation programme under grant agreement No 770342.</a:t>
            </a:r>
            <a:endParaRPr lang="en-GB" dirty="0"/>
          </a:p>
        </p:txBody>
      </p:sp>
      <p:sp>
        <p:nvSpPr>
          <p:cNvPr id="3" name="Rectangle 2">
            <a:extLst>
              <a:ext uri="{FF2B5EF4-FFF2-40B4-BE49-F238E27FC236}">
                <a16:creationId xmlns:a16="http://schemas.microsoft.com/office/drawing/2014/main" id="{779B5C8A-3799-2140-9C2B-923F92C98FD7}"/>
              </a:ext>
            </a:extLst>
          </p:cNvPr>
          <p:cNvSpPr/>
          <p:nvPr/>
        </p:nvSpPr>
        <p:spPr>
          <a:xfrm>
            <a:off x="3168601" y="4599315"/>
            <a:ext cx="7026213" cy="523220"/>
          </a:xfrm>
          <a:prstGeom prst="rect">
            <a:avLst/>
          </a:prstGeom>
        </p:spPr>
        <p:txBody>
          <a:bodyPr wrap="square">
            <a:spAutoFit/>
          </a:bodyPr>
          <a:lstStyle/>
          <a:p>
            <a:r>
              <a:rPr lang="en-US" sz="2800" b="1" dirty="0"/>
              <a:t>Ebola 2014 – Did it change the world?</a:t>
            </a:r>
          </a:p>
        </p:txBody>
      </p:sp>
    </p:spTree>
    <p:extLst>
      <p:ext uri="{BB962C8B-B14F-4D97-AF65-F5344CB8AC3E}">
        <p14:creationId xmlns:p14="http://schemas.microsoft.com/office/powerpoint/2010/main" val="25185055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E5B85E5-929D-7C4B-BFB9-3891DD09F19C}"/>
              </a:ext>
            </a:extLst>
          </p:cNvPr>
          <p:cNvSpPr>
            <a:spLocks noGrp="1"/>
          </p:cNvSpPr>
          <p:nvPr>
            <p:ph type="ftr" sz="quarter" idx="3"/>
          </p:nvPr>
        </p:nvSpPr>
        <p:spPr/>
        <p:txBody>
          <a:bodyPr/>
          <a:lstStyle/>
          <a:p>
            <a:r>
              <a:rPr lang="en-GB"/>
              <a:t>This project has received funding from the European Union’s Horizon 2020 research and innovation programme under grant agreement No 770342.</a:t>
            </a:r>
            <a:endParaRPr lang="en-GB" dirty="0"/>
          </a:p>
        </p:txBody>
      </p:sp>
      <p:sp>
        <p:nvSpPr>
          <p:cNvPr id="3" name="Text Placeholder 2">
            <a:extLst>
              <a:ext uri="{FF2B5EF4-FFF2-40B4-BE49-F238E27FC236}">
                <a16:creationId xmlns:a16="http://schemas.microsoft.com/office/drawing/2014/main" id="{CDDD38DF-C79F-6E43-AC4A-9A65B2C4E993}"/>
              </a:ext>
            </a:extLst>
          </p:cNvPr>
          <p:cNvSpPr>
            <a:spLocks noGrp="1"/>
          </p:cNvSpPr>
          <p:nvPr>
            <p:ph type="body" sz="quarter" idx="10"/>
          </p:nvPr>
        </p:nvSpPr>
        <p:spPr/>
        <p:txBody>
          <a:bodyPr/>
          <a:lstStyle/>
          <a:p>
            <a:r>
              <a:rPr lang="de-CH" dirty="0" err="1"/>
              <a:t>Three</a:t>
            </a:r>
            <a:r>
              <a:rPr lang="de-CH" dirty="0"/>
              <a:t> </a:t>
            </a:r>
            <a:r>
              <a:rPr lang="de-CH" dirty="0" err="1"/>
              <a:t>big</a:t>
            </a:r>
            <a:r>
              <a:rPr lang="de-CH" dirty="0"/>
              <a:t> </a:t>
            </a:r>
            <a:r>
              <a:rPr lang="de-CH" dirty="0" err="1"/>
              <a:t>shifts</a:t>
            </a:r>
            <a:r>
              <a:rPr lang="de-CH" dirty="0"/>
              <a:t> in Global </a:t>
            </a:r>
            <a:r>
              <a:rPr lang="de-CH" dirty="0" err="1"/>
              <a:t>Health</a:t>
            </a:r>
            <a:endParaRPr lang="en-CH" dirty="0"/>
          </a:p>
          <a:p>
            <a:endParaRPr lang="en-CH" dirty="0"/>
          </a:p>
          <a:p>
            <a:endParaRPr lang="en-CH" dirty="0"/>
          </a:p>
        </p:txBody>
      </p:sp>
      <p:sp>
        <p:nvSpPr>
          <p:cNvPr id="7" name="TextBox 6">
            <a:extLst>
              <a:ext uri="{FF2B5EF4-FFF2-40B4-BE49-F238E27FC236}">
                <a16:creationId xmlns:a16="http://schemas.microsoft.com/office/drawing/2014/main" id="{26BEE202-D21F-1D4A-B7AA-295486C29867}"/>
              </a:ext>
            </a:extLst>
          </p:cNvPr>
          <p:cNvSpPr txBox="1"/>
          <p:nvPr/>
        </p:nvSpPr>
        <p:spPr>
          <a:xfrm>
            <a:off x="1278585" y="6048839"/>
            <a:ext cx="2448272" cy="492443"/>
          </a:xfrm>
          <a:prstGeom prst="rect">
            <a:avLst/>
          </a:prstGeom>
          <a:noFill/>
        </p:spPr>
        <p:txBody>
          <a:bodyPr wrap="square" rtlCol="0">
            <a:spAutoFit/>
          </a:bodyPr>
          <a:lstStyle/>
          <a:p>
            <a:pPr algn="ctr"/>
            <a:r>
              <a:rPr lang="en-CH" dirty="0"/>
              <a:t>SDGs</a:t>
            </a:r>
          </a:p>
        </p:txBody>
      </p:sp>
      <p:sp>
        <p:nvSpPr>
          <p:cNvPr id="9" name="TextBox 8">
            <a:extLst>
              <a:ext uri="{FF2B5EF4-FFF2-40B4-BE49-F238E27FC236}">
                <a16:creationId xmlns:a16="http://schemas.microsoft.com/office/drawing/2014/main" id="{34E6B656-28B0-8840-8E95-A406EBF02B57}"/>
              </a:ext>
            </a:extLst>
          </p:cNvPr>
          <p:cNvSpPr txBox="1"/>
          <p:nvPr/>
        </p:nvSpPr>
        <p:spPr>
          <a:xfrm>
            <a:off x="5003242" y="6048839"/>
            <a:ext cx="2955453" cy="492443"/>
          </a:xfrm>
          <a:prstGeom prst="rect">
            <a:avLst/>
          </a:prstGeom>
          <a:noFill/>
        </p:spPr>
        <p:txBody>
          <a:bodyPr wrap="square" rtlCol="0">
            <a:spAutoFit/>
          </a:bodyPr>
          <a:lstStyle/>
          <a:p>
            <a:pPr algn="ctr"/>
            <a:r>
              <a:rPr lang="en-GB" dirty="0"/>
              <a:t>H</a:t>
            </a:r>
            <a:r>
              <a:rPr lang="en-CH" dirty="0"/>
              <a:t>EALTH SECURITY</a:t>
            </a:r>
          </a:p>
        </p:txBody>
      </p:sp>
      <p:sp>
        <p:nvSpPr>
          <p:cNvPr id="10" name="TextBox 9">
            <a:extLst>
              <a:ext uri="{FF2B5EF4-FFF2-40B4-BE49-F238E27FC236}">
                <a16:creationId xmlns:a16="http://schemas.microsoft.com/office/drawing/2014/main" id="{29BE858C-56FF-BD45-8D3B-32724EB1E85E}"/>
              </a:ext>
            </a:extLst>
          </p:cNvPr>
          <p:cNvSpPr txBox="1"/>
          <p:nvPr/>
        </p:nvSpPr>
        <p:spPr>
          <a:xfrm>
            <a:off x="9010105" y="6048839"/>
            <a:ext cx="2448272" cy="492443"/>
          </a:xfrm>
          <a:prstGeom prst="rect">
            <a:avLst/>
          </a:prstGeom>
          <a:noFill/>
        </p:spPr>
        <p:txBody>
          <a:bodyPr wrap="square" rtlCol="0">
            <a:spAutoFit/>
          </a:bodyPr>
          <a:lstStyle/>
          <a:p>
            <a:pPr algn="ctr"/>
            <a:r>
              <a:rPr lang="en-CH" dirty="0"/>
              <a:t>UHC</a:t>
            </a:r>
          </a:p>
        </p:txBody>
      </p:sp>
      <p:sp>
        <p:nvSpPr>
          <p:cNvPr id="11" name="TextBox 10">
            <a:extLst>
              <a:ext uri="{FF2B5EF4-FFF2-40B4-BE49-F238E27FC236}">
                <a16:creationId xmlns:a16="http://schemas.microsoft.com/office/drawing/2014/main" id="{B02179A9-68F1-3743-A699-6DC053E6C10C}"/>
              </a:ext>
            </a:extLst>
          </p:cNvPr>
          <p:cNvSpPr txBox="1"/>
          <p:nvPr/>
        </p:nvSpPr>
        <p:spPr>
          <a:xfrm>
            <a:off x="792337" y="7396549"/>
            <a:ext cx="11377264" cy="1384995"/>
          </a:xfrm>
          <a:prstGeom prst="rect">
            <a:avLst/>
          </a:prstGeom>
          <a:solidFill>
            <a:srgbClr val="FFC701"/>
          </a:solidFill>
        </p:spPr>
        <p:txBody>
          <a:bodyPr wrap="square" rtlCol="0">
            <a:spAutoFit/>
          </a:bodyPr>
          <a:lstStyle/>
          <a:p>
            <a:pPr algn="ctr"/>
            <a:endParaRPr lang="en-CH" sz="2800" dirty="0">
              <a:solidFill>
                <a:srgbClr val="00B0F0"/>
              </a:solidFill>
              <a:sym typeface="Wingdings" pitchFamily="2" charset="2"/>
            </a:endParaRPr>
          </a:p>
          <a:p>
            <a:pPr marL="457200" indent="-457200" algn="ctr">
              <a:buFont typeface="Wingdings" pitchFamily="2" charset="2"/>
              <a:buChar char="è"/>
            </a:pPr>
            <a:r>
              <a:rPr lang="en-GB" sz="2800" dirty="0">
                <a:solidFill>
                  <a:srgbClr val="002060"/>
                </a:solidFill>
                <a:sym typeface="Wingdings" pitchFamily="2" charset="2"/>
              </a:rPr>
              <a:t>s</a:t>
            </a:r>
            <a:r>
              <a:rPr lang="en-CH" sz="2800" dirty="0">
                <a:solidFill>
                  <a:srgbClr val="002060"/>
                </a:solidFill>
                <a:sym typeface="Wingdings" pitchFamily="2" charset="2"/>
              </a:rPr>
              <a:t>hared responsibility</a:t>
            </a:r>
          </a:p>
          <a:p>
            <a:pPr algn="ctr"/>
            <a:endParaRPr lang="en-CH" sz="2800" dirty="0">
              <a:solidFill>
                <a:srgbClr val="002060"/>
              </a:solidFill>
            </a:endParaRPr>
          </a:p>
        </p:txBody>
      </p:sp>
      <p:pic>
        <p:nvPicPr>
          <p:cNvPr id="12" name="Picture 2" descr="Image result for SDGs">
            <a:extLst>
              <a:ext uri="{FF2B5EF4-FFF2-40B4-BE49-F238E27FC236}">
                <a16:creationId xmlns:a16="http://schemas.microsoft.com/office/drawing/2014/main" id="{04FECBDC-8BD1-8745-A814-18A38E9F963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0125" y="3626926"/>
            <a:ext cx="3325193" cy="2027558"/>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6" descr=" ">
            <a:extLst>
              <a:ext uri="{FF2B5EF4-FFF2-40B4-BE49-F238E27FC236}">
                <a16:creationId xmlns:a16="http://schemas.microsoft.com/office/drawing/2014/main" id="{C6A7B4DB-E548-CC4F-84F0-8FB76228442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796621" y="3626926"/>
            <a:ext cx="3272814" cy="2050623"/>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a:extLst>
              <a:ext uri="{FF2B5EF4-FFF2-40B4-BE49-F238E27FC236}">
                <a16:creationId xmlns:a16="http://schemas.microsoft.com/office/drawing/2014/main" id="{7A1DCC35-7664-9B45-91E8-FB45BE97E468}"/>
              </a:ext>
            </a:extLst>
          </p:cNvPr>
          <p:cNvSpPr txBox="1"/>
          <p:nvPr/>
        </p:nvSpPr>
        <p:spPr>
          <a:xfrm>
            <a:off x="7201049" y="6935637"/>
            <a:ext cx="5184576" cy="400110"/>
          </a:xfrm>
          <a:prstGeom prst="rect">
            <a:avLst/>
          </a:prstGeom>
          <a:noFill/>
        </p:spPr>
        <p:txBody>
          <a:bodyPr wrap="square" rtlCol="0">
            <a:spAutoFit/>
          </a:bodyPr>
          <a:lstStyle/>
          <a:p>
            <a:r>
              <a:rPr lang="en-CH" sz="2000" dirty="0"/>
              <a:t>Source: M. Told adapted from Kickbusch I (xxx)</a:t>
            </a:r>
          </a:p>
        </p:txBody>
      </p:sp>
      <p:pic>
        <p:nvPicPr>
          <p:cNvPr id="5" name="Picture 4" descr="A group of people in a room&#10;&#10;Description automatically generated">
            <a:extLst>
              <a:ext uri="{FF2B5EF4-FFF2-40B4-BE49-F238E27FC236}">
                <a16:creationId xmlns:a16="http://schemas.microsoft.com/office/drawing/2014/main" id="{E486A10F-0050-BE4C-A3D6-D1FA8E0BDD7E}"/>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b="17894"/>
          <a:stretch/>
        </p:blipFill>
        <p:spPr>
          <a:xfrm>
            <a:off x="4921605" y="3742263"/>
            <a:ext cx="2955453" cy="1819949"/>
          </a:xfrm>
          <a:prstGeom prst="rect">
            <a:avLst/>
          </a:prstGeom>
        </p:spPr>
      </p:pic>
    </p:spTree>
    <p:extLst>
      <p:ext uri="{BB962C8B-B14F-4D97-AF65-F5344CB8AC3E}">
        <p14:creationId xmlns:p14="http://schemas.microsoft.com/office/powerpoint/2010/main" val="40433461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p:cNvSpPr>
            <a:spLocks noGrp="1"/>
          </p:cNvSpPr>
          <p:nvPr>
            <p:ph type="ftr" sz="quarter" idx="3"/>
          </p:nvPr>
        </p:nvSpPr>
        <p:spPr/>
        <p:txBody>
          <a:bodyPr/>
          <a:lstStyle/>
          <a:p>
            <a:r>
              <a:rPr lang="en-GB"/>
              <a:t>This project has received funding from the European Union’s Horizon 2020 research and innovation programme under grant agreement No 770342.</a:t>
            </a:r>
            <a:endParaRPr lang="en-GB" dirty="0"/>
          </a:p>
        </p:txBody>
      </p:sp>
      <p:sp>
        <p:nvSpPr>
          <p:cNvPr id="3" name="Rectangle 2">
            <a:extLst>
              <a:ext uri="{FF2B5EF4-FFF2-40B4-BE49-F238E27FC236}">
                <a16:creationId xmlns:a16="http://schemas.microsoft.com/office/drawing/2014/main" id="{779B5C8A-3799-2140-9C2B-923F92C98FD7}"/>
              </a:ext>
            </a:extLst>
          </p:cNvPr>
          <p:cNvSpPr/>
          <p:nvPr/>
        </p:nvSpPr>
        <p:spPr>
          <a:xfrm>
            <a:off x="1186073" y="2089669"/>
            <a:ext cx="10119432" cy="523220"/>
          </a:xfrm>
          <a:prstGeom prst="rect">
            <a:avLst/>
          </a:prstGeom>
        </p:spPr>
        <p:txBody>
          <a:bodyPr wrap="square">
            <a:spAutoFit/>
          </a:bodyPr>
          <a:lstStyle/>
          <a:p>
            <a:r>
              <a:rPr lang="en-US" sz="2800" b="1" dirty="0"/>
              <a:t>Health as a political choice – What are political choices? </a:t>
            </a:r>
          </a:p>
        </p:txBody>
      </p:sp>
      <p:pic>
        <p:nvPicPr>
          <p:cNvPr id="5" name="Picture 4" descr="Image result for health is a political choice">
            <a:extLst>
              <a:ext uri="{FF2B5EF4-FFF2-40B4-BE49-F238E27FC236}">
                <a16:creationId xmlns:a16="http://schemas.microsoft.com/office/drawing/2014/main" id="{F39F1507-EB4C-1D48-A5F9-7CF817C4DCD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9459" t="-9152" r="-2819" b="3196"/>
          <a:stretch/>
        </p:blipFill>
        <p:spPr bwMode="auto">
          <a:xfrm>
            <a:off x="1817297" y="2916709"/>
            <a:ext cx="9327344" cy="5083198"/>
          </a:xfrm>
          <a:prstGeom prst="rect">
            <a:avLst/>
          </a:prstGeom>
          <a:solidFill>
            <a:srgbClr val="FFC701"/>
          </a:solidFill>
        </p:spPr>
      </p:pic>
    </p:spTree>
    <p:extLst>
      <p:ext uri="{BB962C8B-B14F-4D97-AF65-F5344CB8AC3E}">
        <p14:creationId xmlns:p14="http://schemas.microsoft.com/office/powerpoint/2010/main" val="25921348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62DA578-445F-1244-A19C-DB1C3FCABDC9}"/>
              </a:ext>
            </a:extLst>
          </p:cNvPr>
          <p:cNvSpPr/>
          <p:nvPr/>
        </p:nvSpPr>
        <p:spPr>
          <a:xfrm>
            <a:off x="1832339" y="2663485"/>
            <a:ext cx="8969110" cy="5509808"/>
          </a:xfrm>
          <a:prstGeom prst="rect">
            <a:avLst/>
          </a:prstGeom>
          <a:solidFill>
            <a:srgbClr val="FFC70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 name="Fußzeilenplatzhalter 1"/>
          <p:cNvSpPr>
            <a:spLocks noGrp="1"/>
          </p:cNvSpPr>
          <p:nvPr>
            <p:ph type="ftr" sz="quarter" idx="3"/>
          </p:nvPr>
        </p:nvSpPr>
        <p:spPr/>
        <p:txBody>
          <a:bodyPr/>
          <a:lstStyle/>
          <a:p>
            <a:r>
              <a:rPr lang="en-GB"/>
              <a:t>This project has received funding from the European Union’s Horizon 2020 research and innovation programme under grant agreement No 770342.</a:t>
            </a:r>
            <a:endParaRPr lang="en-GB" dirty="0"/>
          </a:p>
        </p:txBody>
      </p:sp>
      <p:sp>
        <p:nvSpPr>
          <p:cNvPr id="3" name="Rectangle 2">
            <a:extLst>
              <a:ext uri="{FF2B5EF4-FFF2-40B4-BE49-F238E27FC236}">
                <a16:creationId xmlns:a16="http://schemas.microsoft.com/office/drawing/2014/main" id="{779B5C8A-3799-2140-9C2B-923F92C98FD7}"/>
              </a:ext>
            </a:extLst>
          </p:cNvPr>
          <p:cNvSpPr/>
          <p:nvPr/>
        </p:nvSpPr>
        <p:spPr>
          <a:xfrm>
            <a:off x="1186073" y="2012658"/>
            <a:ext cx="7026213" cy="523220"/>
          </a:xfrm>
          <a:prstGeom prst="rect">
            <a:avLst/>
          </a:prstGeom>
        </p:spPr>
        <p:txBody>
          <a:bodyPr wrap="square">
            <a:spAutoFit/>
          </a:bodyPr>
          <a:lstStyle/>
          <a:p>
            <a:r>
              <a:rPr lang="en-US" sz="2800" b="1" dirty="0"/>
              <a:t>Ebola 2014 – What are scientific choices?</a:t>
            </a:r>
          </a:p>
        </p:txBody>
      </p:sp>
      <p:graphicFrame>
        <p:nvGraphicFramePr>
          <p:cNvPr id="5" name="Diagram 4">
            <a:extLst>
              <a:ext uri="{FF2B5EF4-FFF2-40B4-BE49-F238E27FC236}">
                <a16:creationId xmlns:a16="http://schemas.microsoft.com/office/drawing/2014/main" id="{6D1BBC1D-502D-2D46-9C56-FBFE8DDFAF18}"/>
              </a:ext>
            </a:extLst>
          </p:cNvPr>
          <p:cNvGraphicFramePr/>
          <p:nvPr>
            <p:extLst>
              <p:ext uri="{D42A27DB-BD31-4B8C-83A1-F6EECF244321}">
                <p14:modId xmlns:p14="http://schemas.microsoft.com/office/powerpoint/2010/main" val="2627196135"/>
              </p:ext>
            </p:extLst>
          </p:nvPr>
        </p:nvGraphicFramePr>
        <p:xfrm>
          <a:off x="3245344" y="3132733"/>
          <a:ext cx="6471247" cy="481172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extBox 3">
            <a:extLst>
              <a:ext uri="{FF2B5EF4-FFF2-40B4-BE49-F238E27FC236}">
                <a16:creationId xmlns:a16="http://schemas.microsoft.com/office/drawing/2014/main" id="{51E1C796-EF36-4547-B290-661D08EA29F0}"/>
              </a:ext>
            </a:extLst>
          </p:cNvPr>
          <p:cNvSpPr txBox="1"/>
          <p:nvPr/>
        </p:nvSpPr>
        <p:spPr>
          <a:xfrm>
            <a:off x="6316894" y="7721409"/>
            <a:ext cx="5040560" cy="400110"/>
          </a:xfrm>
          <a:prstGeom prst="rect">
            <a:avLst/>
          </a:prstGeom>
          <a:noFill/>
        </p:spPr>
        <p:txBody>
          <a:bodyPr wrap="square" rtlCol="0">
            <a:spAutoFit/>
          </a:bodyPr>
          <a:lstStyle/>
          <a:p>
            <a:r>
              <a:rPr lang="en-CH" sz="2000" dirty="0"/>
              <a:t>Source: Michaela Told, S4D4C Workshop</a:t>
            </a:r>
          </a:p>
        </p:txBody>
      </p:sp>
    </p:spTree>
    <p:extLst>
      <p:ext uri="{BB962C8B-B14F-4D97-AF65-F5344CB8AC3E}">
        <p14:creationId xmlns:p14="http://schemas.microsoft.com/office/powerpoint/2010/main" val="12306952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p:cNvSpPr>
            <a:spLocks noGrp="1"/>
          </p:cNvSpPr>
          <p:nvPr>
            <p:ph type="ftr" sz="quarter" idx="3"/>
          </p:nvPr>
        </p:nvSpPr>
        <p:spPr/>
        <p:txBody>
          <a:bodyPr/>
          <a:lstStyle/>
          <a:p>
            <a:r>
              <a:rPr lang="en-GB"/>
              <a:t>This project has received funding from the European Union’s Horizon 2020 research and innovation programme under grant agreement No 770342.</a:t>
            </a:r>
            <a:endParaRPr lang="en-GB" dirty="0"/>
          </a:p>
        </p:txBody>
      </p:sp>
      <p:sp>
        <p:nvSpPr>
          <p:cNvPr id="3" name="Textplatzhalter 2"/>
          <p:cNvSpPr>
            <a:spLocks noGrp="1"/>
          </p:cNvSpPr>
          <p:nvPr>
            <p:ph type="body" sz="quarter" idx="10"/>
          </p:nvPr>
        </p:nvSpPr>
        <p:spPr/>
        <p:txBody>
          <a:bodyPr/>
          <a:lstStyle/>
          <a:p>
            <a:endParaRPr lang="en-US" b="0" dirty="0"/>
          </a:p>
          <a:p>
            <a:r>
              <a:rPr lang="en-US" spc="-17" dirty="0">
                <a:latin typeface="Verdana"/>
                <a:ea typeface="Verdana"/>
                <a:cs typeface="Verdana"/>
              </a:rPr>
              <a:t>Challenges: Data Sharing</a:t>
            </a:r>
          </a:p>
          <a:p>
            <a:pPr defTabSz="457176">
              <a:defRPr sz="2050" b="0" spc="-17">
                <a:latin typeface="Verdana"/>
                <a:ea typeface="Verdana"/>
                <a:cs typeface="Verdana"/>
                <a:sym typeface="Verdana"/>
              </a:defRPr>
            </a:pPr>
            <a:endParaRPr lang="en-US" sz="2050" b="0" spc="-17" dirty="0">
              <a:latin typeface="Verdana"/>
              <a:ea typeface="Verdana"/>
              <a:cs typeface="Verdana"/>
            </a:endParaRPr>
          </a:p>
          <a:p>
            <a:endParaRPr lang="en-US" sz="2050" b="0" spc="-17" dirty="0">
              <a:latin typeface="Verdana"/>
              <a:ea typeface="Verdana"/>
              <a:cs typeface="Verdana"/>
            </a:endParaRPr>
          </a:p>
          <a:p>
            <a:endParaRPr lang="en-US" dirty="0"/>
          </a:p>
        </p:txBody>
      </p:sp>
      <p:graphicFrame>
        <p:nvGraphicFramePr>
          <p:cNvPr id="7" name="Content Placeholder 4">
            <a:extLst>
              <a:ext uri="{FF2B5EF4-FFF2-40B4-BE49-F238E27FC236}">
                <a16:creationId xmlns:a16="http://schemas.microsoft.com/office/drawing/2014/main" id="{AAA1F7B1-5FBD-9949-81FA-5B1C027B3E96}"/>
              </a:ext>
            </a:extLst>
          </p:cNvPr>
          <p:cNvGraphicFramePr>
            <a:graphicFrameLocks/>
          </p:cNvGraphicFramePr>
          <p:nvPr>
            <p:extLst>
              <p:ext uri="{D42A27DB-BD31-4B8C-83A1-F6EECF244321}">
                <p14:modId xmlns:p14="http://schemas.microsoft.com/office/powerpoint/2010/main" val="770638857"/>
              </p:ext>
            </p:extLst>
          </p:nvPr>
        </p:nvGraphicFramePr>
        <p:xfrm>
          <a:off x="4780994" y="2029721"/>
          <a:ext cx="7864446" cy="65036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TextBox 7">
            <a:extLst>
              <a:ext uri="{FF2B5EF4-FFF2-40B4-BE49-F238E27FC236}">
                <a16:creationId xmlns:a16="http://schemas.microsoft.com/office/drawing/2014/main" id="{D7E9CE9D-770C-4645-8AA3-ABAC43AC386A}"/>
              </a:ext>
            </a:extLst>
          </p:cNvPr>
          <p:cNvSpPr txBox="1"/>
          <p:nvPr/>
        </p:nvSpPr>
        <p:spPr>
          <a:xfrm rot="10800000" flipV="1">
            <a:off x="1080369" y="7960694"/>
            <a:ext cx="5626195" cy="1015663"/>
          </a:xfrm>
          <a:prstGeom prst="rect">
            <a:avLst/>
          </a:prstGeom>
          <a:noFill/>
        </p:spPr>
        <p:txBody>
          <a:bodyPr wrap="square" rtlCol="0">
            <a:spAutoFit/>
          </a:bodyPr>
          <a:lstStyle/>
          <a:p>
            <a:r>
              <a:rPr lang="en-US" sz="2000" dirty="0"/>
              <a:t>Source: </a:t>
            </a:r>
            <a:r>
              <a:rPr lang="de-CH" sz="2000" dirty="0"/>
              <a:t>WHO (2015) </a:t>
            </a:r>
            <a:r>
              <a:rPr lang="de-CH" sz="2000" i="1" dirty="0"/>
              <a:t>WHO </a:t>
            </a:r>
            <a:r>
              <a:rPr lang="de-CH" sz="2000" i="1" dirty="0" err="1"/>
              <a:t>Consultation</a:t>
            </a:r>
            <a:r>
              <a:rPr lang="de-CH" sz="2000" i="1" dirty="0"/>
              <a:t> on Data </a:t>
            </a:r>
            <a:r>
              <a:rPr lang="de-CH" sz="2000" i="1" dirty="0" err="1"/>
              <a:t>and</a:t>
            </a:r>
            <a:r>
              <a:rPr lang="de-CH" sz="2000" i="1" dirty="0"/>
              <a:t> </a:t>
            </a:r>
            <a:r>
              <a:rPr lang="de-CH" sz="2000" i="1" dirty="0" err="1"/>
              <a:t>Result</a:t>
            </a:r>
            <a:r>
              <a:rPr lang="de-CH" sz="2000" i="1" dirty="0"/>
              <a:t> Sharing in Public </a:t>
            </a:r>
            <a:r>
              <a:rPr lang="de-CH" sz="2000" i="1" dirty="0" err="1"/>
              <a:t>Health</a:t>
            </a:r>
            <a:r>
              <a:rPr lang="de-CH" sz="2000" i="1" dirty="0"/>
              <a:t> </a:t>
            </a:r>
            <a:r>
              <a:rPr lang="de-CH" sz="2000" i="1" dirty="0" err="1"/>
              <a:t>Emergencies</a:t>
            </a:r>
            <a:r>
              <a:rPr lang="de-CH" sz="2000" dirty="0"/>
              <a:t>. </a:t>
            </a:r>
            <a:r>
              <a:rPr lang="de-CH" sz="2000" dirty="0" err="1"/>
              <a:t>Geneva</a:t>
            </a:r>
            <a:r>
              <a:rPr lang="de-CH" sz="2000" dirty="0"/>
              <a:t>: WHO.</a:t>
            </a:r>
            <a:endParaRPr lang="en-GB" sz="2000" dirty="0"/>
          </a:p>
        </p:txBody>
      </p:sp>
    </p:spTree>
    <p:extLst>
      <p:ext uri="{BB962C8B-B14F-4D97-AF65-F5344CB8AC3E}">
        <p14:creationId xmlns:p14="http://schemas.microsoft.com/office/powerpoint/2010/main" val="41117480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p:cNvSpPr>
            <a:spLocks noGrp="1"/>
          </p:cNvSpPr>
          <p:nvPr>
            <p:ph type="ftr" sz="quarter" idx="3"/>
          </p:nvPr>
        </p:nvSpPr>
        <p:spPr/>
        <p:txBody>
          <a:bodyPr/>
          <a:lstStyle/>
          <a:p>
            <a:r>
              <a:rPr lang="en-GB"/>
              <a:t>This project has received funding from the European Union’s Horizon 2020 research and innovation programme under grant agreement No 770342.</a:t>
            </a:r>
            <a:endParaRPr lang="en-GB" dirty="0"/>
          </a:p>
        </p:txBody>
      </p:sp>
      <p:sp>
        <p:nvSpPr>
          <p:cNvPr id="3" name="Textplatzhalter 2"/>
          <p:cNvSpPr>
            <a:spLocks noGrp="1"/>
          </p:cNvSpPr>
          <p:nvPr>
            <p:ph type="body" sz="quarter" idx="10"/>
          </p:nvPr>
        </p:nvSpPr>
        <p:spPr/>
        <p:txBody>
          <a:bodyPr/>
          <a:lstStyle/>
          <a:p>
            <a:r>
              <a:rPr lang="en-US" spc="-17" dirty="0">
                <a:latin typeface="Verdana"/>
                <a:ea typeface="Verdana"/>
                <a:cs typeface="Verdana"/>
              </a:rPr>
              <a:t>How to Resolve?</a:t>
            </a:r>
          </a:p>
          <a:p>
            <a:pPr defTabSz="457176">
              <a:defRPr sz="2050" b="0" spc="-17">
                <a:latin typeface="Verdana"/>
                <a:ea typeface="Verdana"/>
                <a:cs typeface="Verdana"/>
                <a:sym typeface="Verdana"/>
              </a:defRPr>
            </a:pPr>
            <a:endParaRPr lang="en-US" sz="2050" b="0" spc="-17" dirty="0">
              <a:latin typeface="Verdana"/>
              <a:ea typeface="Verdana"/>
              <a:cs typeface="Verdana"/>
            </a:endParaRPr>
          </a:p>
          <a:p>
            <a:endParaRPr lang="en-US" sz="2050" b="0" spc="-17" dirty="0">
              <a:latin typeface="Verdana"/>
              <a:ea typeface="Verdana"/>
              <a:cs typeface="Verdana"/>
            </a:endParaRPr>
          </a:p>
          <a:p>
            <a:endParaRPr lang="en-US" dirty="0"/>
          </a:p>
        </p:txBody>
      </p:sp>
      <p:sp>
        <p:nvSpPr>
          <p:cNvPr id="8" name="TextBox 7">
            <a:extLst>
              <a:ext uri="{FF2B5EF4-FFF2-40B4-BE49-F238E27FC236}">
                <a16:creationId xmlns:a16="http://schemas.microsoft.com/office/drawing/2014/main" id="{D7E9CE9D-770C-4645-8AA3-ABAC43AC386A}"/>
              </a:ext>
            </a:extLst>
          </p:cNvPr>
          <p:cNvSpPr txBox="1"/>
          <p:nvPr/>
        </p:nvSpPr>
        <p:spPr>
          <a:xfrm rot="10800000" flipV="1">
            <a:off x="540191" y="8445834"/>
            <a:ext cx="11881555" cy="400110"/>
          </a:xfrm>
          <a:prstGeom prst="rect">
            <a:avLst/>
          </a:prstGeom>
          <a:noFill/>
        </p:spPr>
        <p:txBody>
          <a:bodyPr wrap="square" rtlCol="0">
            <a:spAutoFit/>
          </a:bodyPr>
          <a:lstStyle/>
          <a:p>
            <a:r>
              <a:rPr lang="en-US" sz="2000" dirty="0"/>
              <a:t>Source: </a:t>
            </a:r>
            <a:r>
              <a:rPr lang="de-CH" sz="2000" dirty="0"/>
              <a:t>WHO (2015) </a:t>
            </a:r>
            <a:r>
              <a:rPr lang="de-CH" sz="2000" i="1" dirty="0"/>
              <a:t>WHO </a:t>
            </a:r>
            <a:r>
              <a:rPr lang="de-CH" sz="2000" i="1" dirty="0" err="1"/>
              <a:t>Consultation</a:t>
            </a:r>
            <a:r>
              <a:rPr lang="de-CH" sz="2000" i="1" dirty="0"/>
              <a:t> on Data </a:t>
            </a:r>
            <a:r>
              <a:rPr lang="de-CH" sz="2000" i="1" dirty="0" err="1"/>
              <a:t>and</a:t>
            </a:r>
            <a:r>
              <a:rPr lang="de-CH" sz="2000" i="1" dirty="0"/>
              <a:t> </a:t>
            </a:r>
            <a:r>
              <a:rPr lang="de-CH" sz="2000" i="1" dirty="0" err="1"/>
              <a:t>Result</a:t>
            </a:r>
            <a:r>
              <a:rPr lang="de-CH" sz="2000" i="1" dirty="0"/>
              <a:t> Sharing in Public </a:t>
            </a:r>
            <a:r>
              <a:rPr lang="de-CH" sz="2000" i="1" dirty="0" err="1"/>
              <a:t>Health</a:t>
            </a:r>
            <a:r>
              <a:rPr lang="de-CH" sz="2000" i="1" dirty="0"/>
              <a:t> </a:t>
            </a:r>
            <a:r>
              <a:rPr lang="de-CH" sz="2000" i="1" dirty="0" err="1"/>
              <a:t>Emergencies</a:t>
            </a:r>
            <a:r>
              <a:rPr lang="de-CH" sz="2000" dirty="0"/>
              <a:t>. </a:t>
            </a:r>
            <a:r>
              <a:rPr lang="de-CH" sz="2000" dirty="0" err="1"/>
              <a:t>Geneva</a:t>
            </a:r>
            <a:r>
              <a:rPr lang="de-CH" sz="2000" dirty="0"/>
              <a:t>: WHO.</a:t>
            </a:r>
            <a:endParaRPr lang="en-GB" sz="2000" dirty="0"/>
          </a:p>
        </p:txBody>
      </p:sp>
      <p:pic>
        <p:nvPicPr>
          <p:cNvPr id="6" name="Picture 2" descr="Image result for lancet health security">
            <a:extLst>
              <a:ext uri="{FF2B5EF4-FFF2-40B4-BE49-F238E27FC236}">
                <a16:creationId xmlns:a16="http://schemas.microsoft.com/office/drawing/2014/main" id="{49C670B0-841C-4342-8F21-9F48839FA33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1160"/>
          <a:stretch/>
        </p:blipFill>
        <p:spPr bwMode="auto">
          <a:xfrm>
            <a:off x="4555982" y="3220761"/>
            <a:ext cx="3878806" cy="4744942"/>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57696E2B-4CCE-6043-BD3B-EBE4A53D47F1}"/>
              </a:ext>
            </a:extLst>
          </p:cNvPr>
          <p:cNvSpPr txBox="1"/>
          <p:nvPr/>
        </p:nvSpPr>
        <p:spPr>
          <a:xfrm>
            <a:off x="5122927" y="7938519"/>
            <a:ext cx="3266363" cy="310534"/>
          </a:xfrm>
          <a:prstGeom prst="rect">
            <a:avLst/>
          </a:prstGeom>
          <a:noFill/>
        </p:spPr>
        <p:txBody>
          <a:bodyPr wrap="square" rtlCol="0">
            <a:spAutoFit/>
          </a:bodyPr>
          <a:lstStyle/>
          <a:p>
            <a:r>
              <a:rPr lang="en-US" sz="1418" dirty="0"/>
              <a:t>Source Graphics: The Lancet (2015)</a:t>
            </a:r>
          </a:p>
        </p:txBody>
      </p:sp>
      <p:sp>
        <p:nvSpPr>
          <p:cNvPr id="11" name="TextBox 10">
            <a:extLst>
              <a:ext uri="{FF2B5EF4-FFF2-40B4-BE49-F238E27FC236}">
                <a16:creationId xmlns:a16="http://schemas.microsoft.com/office/drawing/2014/main" id="{C7709528-6DBB-2C49-A904-78A3F302B684}"/>
              </a:ext>
            </a:extLst>
          </p:cNvPr>
          <p:cNvSpPr txBox="1"/>
          <p:nvPr/>
        </p:nvSpPr>
        <p:spPr>
          <a:xfrm>
            <a:off x="17166" y="3510205"/>
            <a:ext cx="4104614" cy="659411"/>
          </a:xfrm>
          <a:prstGeom prst="rect">
            <a:avLst/>
          </a:prstGeom>
          <a:solidFill>
            <a:srgbClr val="DEA73A"/>
          </a:solidFill>
        </p:spPr>
        <p:txBody>
          <a:bodyPr wrap="square" rtlCol="0">
            <a:spAutoFit/>
          </a:bodyPr>
          <a:lstStyle/>
          <a:p>
            <a:r>
              <a:rPr lang="en-US" sz="3685" dirty="0">
                <a:solidFill>
                  <a:schemeClr val="bg1"/>
                </a:solidFill>
              </a:rPr>
              <a:t>Political leadership</a:t>
            </a:r>
          </a:p>
        </p:txBody>
      </p:sp>
      <p:sp>
        <p:nvSpPr>
          <p:cNvPr id="12" name="TextBox 11">
            <a:extLst>
              <a:ext uri="{FF2B5EF4-FFF2-40B4-BE49-F238E27FC236}">
                <a16:creationId xmlns:a16="http://schemas.microsoft.com/office/drawing/2014/main" id="{0C49AD94-5467-E845-AECE-D7D5B8CBBF99}"/>
              </a:ext>
            </a:extLst>
          </p:cNvPr>
          <p:cNvSpPr txBox="1"/>
          <p:nvPr/>
        </p:nvSpPr>
        <p:spPr>
          <a:xfrm>
            <a:off x="-16941" y="4540993"/>
            <a:ext cx="4104614" cy="1226490"/>
          </a:xfrm>
          <a:prstGeom prst="rect">
            <a:avLst/>
          </a:prstGeom>
          <a:solidFill>
            <a:srgbClr val="EF3F2C"/>
          </a:solidFill>
        </p:spPr>
        <p:txBody>
          <a:bodyPr wrap="square" rtlCol="0">
            <a:spAutoFit/>
          </a:bodyPr>
          <a:lstStyle/>
          <a:p>
            <a:r>
              <a:rPr lang="en-US" sz="3685" dirty="0">
                <a:solidFill>
                  <a:schemeClr val="bg1"/>
                </a:solidFill>
              </a:rPr>
              <a:t>Regulatory frameworks</a:t>
            </a:r>
          </a:p>
        </p:txBody>
      </p:sp>
      <p:sp>
        <p:nvSpPr>
          <p:cNvPr id="13" name="TextBox 12">
            <a:extLst>
              <a:ext uri="{FF2B5EF4-FFF2-40B4-BE49-F238E27FC236}">
                <a16:creationId xmlns:a16="http://schemas.microsoft.com/office/drawing/2014/main" id="{4D6E6FB4-A995-6944-AFE9-57705CFB1722}"/>
              </a:ext>
            </a:extLst>
          </p:cNvPr>
          <p:cNvSpPr txBox="1"/>
          <p:nvPr/>
        </p:nvSpPr>
        <p:spPr>
          <a:xfrm>
            <a:off x="36498" y="6068962"/>
            <a:ext cx="4104614" cy="659411"/>
          </a:xfrm>
          <a:prstGeom prst="rect">
            <a:avLst/>
          </a:prstGeom>
          <a:solidFill>
            <a:srgbClr val="1E97D5"/>
          </a:solidFill>
        </p:spPr>
        <p:txBody>
          <a:bodyPr wrap="square" rtlCol="0">
            <a:spAutoFit/>
          </a:bodyPr>
          <a:lstStyle/>
          <a:p>
            <a:r>
              <a:rPr lang="en-US" sz="3685" dirty="0">
                <a:solidFill>
                  <a:schemeClr val="bg1"/>
                </a:solidFill>
              </a:rPr>
              <a:t>Change Structures</a:t>
            </a:r>
          </a:p>
        </p:txBody>
      </p:sp>
      <p:sp>
        <p:nvSpPr>
          <p:cNvPr id="14" name="TextBox 13">
            <a:extLst>
              <a:ext uri="{FF2B5EF4-FFF2-40B4-BE49-F238E27FC236}">
                <a16:creationId xmlns:a16="http://schemas.microsoft.com/office/drawing/2014/main" id="{3C42CE56-7B7C-3948-AFAC-7DD1058333EF}"/>
              </a:ext>
            </a:extLst>
          </p:cNvPr>
          <p:cNvSpPr txBox="1"/>
          <p:nvPr/>
        </p:nvSpPr>
        <p:spPr>
          <a:xfrm>
            <a:off x="-16941" y="7035729"/>
            <a:ext cx="4104614" cy="659411"/>
          </a:xfrm>
          <a:prstGeom prst="rect">
            <a:avLst/>
          </a:prstGeom>
          <a:solidFill>
            <a:srgbClr val="59BA47"/>
          </a:solidFill>
        </p:spPr>
        <p:txBody>
          <a:bodyPr wrap="square" rtlCol="0">
            <a:spAutoFit/>
          </a:bodyPr>
          <a:lstStyle/>
          <a:p>
            <a:r>
              <a:rPr lang="en-US" sz="3685" dirty="0">
                <a:solidFill>
                  <a:schemeClr val="bg1"/>
                </a:solidFill>
              </a:rPr>
              <a:t>Data: open access</a:t>
            </a:r>
          </a:p>
        </p:txBody>
      </p:sp>
      <p:sp>
        <p:nvSpPr>
          <p:cNvPr id="15" name="TextBox 14">
            <a:extLst>
              <a:ext uri="{FF2B5EF4-FFF2-40B4-BE49-F238E27FC236}">
                <a16:creationId xmlns:a16="http://schemas.microsoft.com/office/drawing/2014/main" id="{9F7BCE7B-CDF4-2247-AEF1-92C2B2EF2AD5}"/>
              </a:ext>
            </a:extLst>
          </p:cNvPr>
          <p:cNvSpPr txBox="1"/>
          <p:nvPr/>
        </p:nvSpPr>
        <p:spPr>
          <a:xfrm>
            <a:off x="8849658" y="3986539"/>
            <a:ext cx="4104614" cy="659411"/>
          </a:xfrm>
          <a:prstGeom prst="rect">
            <a:avLst/>
          </a:prstGeom>
          <a:solidFill>
            <a:srgbClr val="136A9F"/>
          </a:solidFill>
        </p:spPr>
        <p:txBody>
          <a:bodyPr wrap="square" rtlCol="0">
            <a:spAutoFit/>
          </a:bodyPr>
          <a:lstStyle/>
          <a:p>
            <a:r>
              <a:rPr lang="en-US" sz="3685" dirty="0">
                <a:solidFill>
                  <a:schemeClr val="bg1"/>
                </a:solidFill>
              </a:rPr>
              <a:t>Knowledge curation</a:t>
            </a:r>
          </a:p>
        </p:txBody>
      </p:sp>
      <p:sp>
        <p:nvSpPr>
          <p:cNvPr id="16" name="TextBox 15">
            <a:extLst>
              <a:ext uri="{FF2B5EF4-FFF2-40B4-BE49-F238E27FC236}">
                <a16:creationId xmlns:a16="http://schemas.microsoft.com/office/drawing/2014/main" id="{2EABDA1A-0345-6045-8AB9-2DFA326ED3C2}"/>
              </a:ext>
            </a:extLst>
          </p:cNvPr>
          <p:cNvSpPr txBox="1"/>
          <p:nvPr/>
        </p:nvSpPr>
        <p:spPr>
          <a:xfrm>
            <a:off x="8857324" y="4945807"/>
            <a:ext cx="4104614" cy="1226490"/>
          </a:xfrm>
          <a:prstGeom prst="rect">
            <a:avLst/>
          </a:prstGeom>
          <a:solidFill>
            <a:srgbClr val="13496B"/>
          </a:solidFill>
        </p:spPr>
        <p:txBody>
          <a:bodyPr wrap="square" rtlCol="0">
            <a:spAutoFit/>
          </a:bodyPr>
          <a:lstStyle/>
          <a:p>
            <a:r>
              <a:rPr lang="en-US" sz="3685" dirty="0">
                <a:solidFill>
                  <a:schemeClr val="bg1"/>
                </a:solidFill>
              </a:rPr>
              <a:t>Mindset shift | collective</a:t>
            </a:r>
          </a:p>
        </p:txBody>
      </p:sp>
      <p:sp>
        <p:nvSpPr>
          <p:cNvPr id="17" name="TextBox 16">
            <a:extLst>
              <a:ext uri="{FF2B5EF4-FFF2-40B4-BE49-F238E27FC236}">
                <a16:creationId xmlns:a16="http://schemas.microsoft.com/office/drawing/2014/main" id="{85854F5F-82A4-124B-943C-01D1FFAB5578}"/>
              </a:ext>
            </a:extLst>
          </p:cNvPr>
          <p:cNvSpPr txBox="1"/>
          <p:nvPr/>
        </p:nvSpPr>
        <p:spPr>
          <a:xfrm>
            <a:off x="8857075" y="6493413"/>
            <a:ext cx="4104614" cy="1226490"/>
          </a:xfrm>
          <a:prstGeom prst="rect">
            <a:avLst/>
          </a:prstGeom>
          <a:solidFill>
            <a:srgbClr val="A31B43"/>
          </a:solidFill>
        </p:spPr>
        <p:txBody>
          <a:bodyPr wrap="square" rtlCol="0">
            <a:spAutoFit/>
          </a:bodyPr>
          <a:lstStyle/>
          <a:p>
            <a:r>
              <a:rPr lang="en-US" sz="3685" dirty="0">
                <a:solidFill>
                  <a:schemeClr val="bg1"/>
                </a:solidFill>
              </a:rPr>
              <a:t>Learning from </a:t>
            </a:r>
            <a:r>
              <a:rPr lang="en-US" sz="3685" dirty="0" err="1">
                <a:solidFill>
                  <a:schemeClr val="bg1"/>
                </a:solidFill>
              </a:rPr>
              <a:t>history|others</a:t>
            </a:r>
            <a:endParaRPr lang="en-US" sz="3685" dirty="0">
              <a:solidFill>
                <a:schemeClr val="bg1"/>
              </a:solidFill>
            </a:endParaRPr>
          </a:p>
        </p:txBody>
      </p:sp>
      <p:sp>
        <p:nvSpPr>
          <p:cNvPr id="18" name="TextBox 17">
            <a:extLst>
              <a:ext uri="{FF2B5EF4-FFF2-40B4-BE49-F238E27FC236}">
                <a16:creationId xmlns:a16="http://schemas.microsoft.com/office/drawing/2014/main" id="{2FD92B45-9454-5E45-85FD-3A01224C2CE6}"/>
              </a:ext>
            </a:extLst>
          </p:cNvPr>
          <p:cNvSpPr txBox="1"/>
          <p:nvPr/>
        </p:nvSpPr>
        <p:spPr>
          <a:xfrm>
            <a:off x="8849658" y="3050150"/>
            <a:ext cx="4104614" cy="659411"/>
          </a:xfrm>
          <a:prstGeom prst="rect">
            <a:avLst/>
          </a:prstGeom>
          <a:solidFill>
            <a:srgbClr val="F7C011"/>
          </a:solidFill>
        </p:spPr>
        <p:txBody>
          <a:bodyPr wrap="square" rtlCol="0">
            <a:spAutoFit/>
          </a:bodyPr>
          <a:lstStyle/>
          <a:p>
            <a:r>
              <a:rPr lang="en-US" sz="3685" dirty="0">
                <a:solidFill>
                  <a:schemeClr val="bg1"/>
                </a:solidFill>
              </a:rPr>
              <a:t>Listening</a:t>
            </a:r>
          </a:p>
        </p:txBody>
      </p:sp>
    </p:spTree>
    <p:extLst>
      <p:ext uri="{BB962C8B-B14F-4D97-AF65-F5344CB8AC3E}">
        <p14:creationId xmlns:p14="http://schemas.microsoft.com/office/powerpoint/2010/main" val="19094269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4002</Words>
  <Application>Microsoft Office PowerPoint</Application>
  <PresentationFormat>Benutzerdefiniert</PresentationFormat>
  <Paragraphs>306</Paragraphs>
  <Slides>12</Slides>
  <Notes>10</Notes>
  <HiddenSlides>0</HiddenSlides>
  <MMClips>0</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12</vt:i4>
      </vt:variant>
    </vt:vector>
  </HeadingPairs>
  <TitlesOfParts>
    <vt:vector size="19" baseType="lpstr">
      <vt:lpstr>ＭＳ Ｐゴシック</vt:lpstr>
      <vt:lpstr>Arial</vt:lpstr>
      <vt:lpstr>Calibri</vt:lpstr>
      <vt:lpstr>Helvetica Neue Medium</vt:lpstr>
      <vt:lpstr>Verdana</vt:lpstr>
      <vt:lpstr>Wingdings</vt:lpstr>
      <vt:lpstr>Office Theme</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Zentrum für soziale Innovation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Clara du Bled</dc:creator>
  <cp:lastModifiedBy>plumhans</cp:lastModifiedBy>
  <cp:revision>65</cp:revision>
  <dcterms:created xsi:type="dcterms:W3CDTF">2018-04-23T06:41:08Z</dcterms:created>
  <dcterms:modified xsi:type="dcterms:W3CDTF">2020-05-05T12:26:54Z</dcterms:modified>
</cp:coreProperties>
</file>