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6256000" cy="10160000"/>
  <p:notesSz cx="16256000" cy="10160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024" y="-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219200" y="3149600"/>
            <a:ext cx="13817600" cy="2133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438400" y="5689600"/>
            <a:ext cx="11379200" cy="2540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527040" y="9448800"/>
            <a:ext cx="5201920" cy="50800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812800" y="9448800"/>
            <a:ext cx="3738880" cy="5080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704320" y="9448800"/>
            <a:ext cx="3738880" cy="50800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500" b="1" i="0">
                <a:solidFill>
                  <a:srgbClr val="565655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12800" y="2336800"/>
            <a:ext cx="14630400" cy="670560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527040" y="9448800"/>
            <a:ext cx="5201920" cy="50800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812800" y="9448800"/>
            <a:ext cx="3738880" cy="5080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704320" y="9448800"/>
            <a:ext cx="3738880" cy="50800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500" b="1" i="0">
                <a:solidFill>
                  <a:srgbClr val="565655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812800" y="2336800"/>
            <a:ext cx="7071360" cy="6705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8371840" y="2336800"/>
            <a:ext cx="7071360" cy="6705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5527040" y="9448800"/>
            <a:ext cx="5201920" cy="50800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812800" y="9448800"/>
            <a:ext cx="3738880" cy="5080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11704320" y="9448800"/>
            <a:ext cx="3738880" cy="50800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500" b="1" i="0">
                <a:solidFill>
                  <a:srgbClr val="565655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5527040" y="9448800"/>
            <a:ext cx="5201920" cy="50800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812800" y="9448800"/>
            <a:ext cx="3738880" cy="5080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11704320" y="9448800"/>
            <a:ext cx="3738880" cy="50800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5527040" y="9448800"/>
            <a:ext cx="5201920" cy="50800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812800" y="9448800"/>
            <a:ext cx="3738880" cy="5080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11704320" y="9448800"/>
            <a:ext cx="3738880" cy="50800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25972" y="538950"/>
            <a:ext cx="14204055" cy="558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500" b="1" i="0">
                <a:solidFill>
                  <a:srgbClr val="565655"/>
                </a:solidFill>
                <a:latin typeface="Verdana"/>
                <a:cs typeface="Verdana"/>
              </a:defRPr>
            </a:lvl1pPr>
          </a:lstStyle>
          <a:p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uppieren 49"/>
          <p:cNvGrpSpPr/>
          <p:nvPr/>
        </p:nvGrpSpPr>
        <p:grpSpPr>
          <a:xfrm>
            <a:off x="358794" y="9387567"/>
            <a:ext cx="1219333" cy="538571"/>
            <a:chOff x="358794" y="9387567"/>
            <a:chExt cx="1219333" cy="538571"/>
          </a:xfrm>
        </p:grpSpPr>
        <p:sp>
          <p:nvSpPr>
            <p:cNvPr id="10" name="bk object 16"/>
            <p:cNvSpPr/>
            <p:nvPr/>
          </p:nvSpPr>
          <p:spPr>
            <a:xfrm>
              <a:off x="750242" y="9664079"/>
              <a:ext cx="113030" cy="22225"/>
            </a:xfrm>
            <a:custGeom>
              <a:avLst/>
              <a:gdLst/>
              <a:ahLst/>
              <a:cxnLst/>
              <a:rect l="l" t="t" r="r" b="b"/>
              <a:pathLst>
                <a:path w="113030" h="22225">
                  <a:moveTo>
                    <a:pt x="0" y="0"/>
                  </a:moveTo>
                  <a:lnTo>
                    <a:pt x="112585" y="21894"/>
                  </a:lnTo>
                </a:path>
              </a:pathLst>
            </a:custGeom>
            <a:ln w="3175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bk object 17"/>
            <p:cNvSpPr/>
            <p:nvPr/>
          </p:nvSpPr>
          <p:spPr>
            <a:xfrm>
              <a:off x="745002" y="9396965"/>
              <a:ext cx="27305" cy="139700"/>
            </a:xfrm>
            <a:custGeom>
              <a:avLst/>
              <a:gdLst/>
              <a:ahLst/>
              <a:cxnLst/>
              <a:rect l="l" t="t" r="r" b="b"/>
              <a:pathLst>
                <a:path w="27304" h="139700">
                  <a:moveTo>
                    <a:pt x="0" y="139344"/>
                  </a:moveTo>
                  <a:lnTo>
                    <a:pt x="27089" y="0"/>
                  </a:lnTo>
                </a:path>
              </a:pathLst>
            </a:custGeom>
            <a:ln w="3175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bk object 18"/>
            <p:cNvSpPr/>
            <p:nvPr/>
          </p:nvSpPr>
          <p:spPr>
            <a:xfrm>
              <a:off x="507851" y="9501992"/>
              <a:ext cx="360045" cy="52705"/>
            </a:xfrm>
            <a:custGeom>
              <a:avLst/>
              <a:gdLst/>
              <a:ahLst/>
              <a:cxnLst/>
              <a:rect l="l" t="t" r="r" b="b"/>
              <a:pathLst>
                <a:path w="360044" h="52704">
                  <a:moveTo>
                    <a:pt x="0" y="34070"/>
                  </a:moveTo>
                  <a:lnTo>
                    <a:pt x="31815" y="21968"/>
                  </a:lnTo>
                  <a:lnTo>
                    <a:pt x="71247" y="10792"/>
                  </a:lnTo>
                  <a:lnTo>
                    <a:pt x="117273" y="2737"/>
                  </a:lnTo>
                  <a:lnTo>
                    <a:pt x="168868" y="0"/>
                  </a:lnTo>
                  <a:lnTo>
                    <a:pt x="225009" y="4776"/>
                  </a:lnTo>
                  <a:lnTo>
                    <a:pt x="284673" y="19261"/>
                  </a:lnTo>
                  <a:lnTo>
                    <a:pt x="346837" y="45653"/>
                  </a:lnTo>
                  <a:lnTo>
                    <a:pt x="351078" y="47863"/>
                  </a:lnTo>
                  <a:lnTo>
                    <a:pt x="355307" y="50187"/>
                  </a:lnTo>
                  <a:lnTo>
                    <a:pt x="359562" y="52587"/>
                  </a:lnTo>
                </a:path>
              </a:pathLst>
            </a:custGeom>
            <a:ln w="3175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bk object 19"/>
            <p:cNvSpPr/>
            <p:nvPr/>
          </p:nvSpPr>
          <p:spPr>
            <a:xfrm>
              <a:off x="512347" y="9617838"/>
              <a:ext cx="147320" cy="28575"/>
            </a:xfrm>
            <a:custGeom>
              <a:avLst/>
              <a:gdLst/>
              <a:ahLst/>
              <a:cxnLst/>
              <a:rect l="l" t="t" r="r" b="b"/>
              <a:pathLst>
                <a:path w="147320" h="28575">
                  <a:moveTo>
                    <a:pt x="0" y="0"/>
                  </a:moveTo>
                  <a:lnTo>
                    <a:pt x="146761" y="28536"/>
                  </a:lnTo>
                </a:path>
              </a:pathLst>
            </a:custGeom>
            <a:ln w="3175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bk object 20"/>
            <p:cNvSpPr/>
            <p:nvPr/>
          </p:nvSpPr>
          <p:spPr>
            <a:xfrm>
              <a:off x="527316" y="9734810"/>
              <a:ext cx="447675" cy="78740"/>
            </a:xfrm>
            <a:custGeom>
              <a:avLst/>
              <a:gdLst/>
              <a:ahLst/>
              <a:cxnLst/>
              <a:rect l="l" t="t" r="r" b="b"/>
              <a:pathLst>
                <a:path w="447675" h="78740">
                  <a:moveTo>
                    <a:pt x="0" y="0"/>
                  </a:moveTo>
                  <a:lnTo>
                    <a:pt x="59009" y="36365"/>
                  </a:lnTo>
                  <a:lnTo>
                    <a:pt x="94399" y="52168"/>
                  </a:lnTo>
                  <a:lnTo>
                    <a:pt x="133644" y="65074"/>
                  </a:lnTo>
                  <a:lnTo>
                    <a:pt x="176693" y="74099"/>
                  </a:lnTo>
                  <a:lnTo>
                    <a:pt x="223495" y="78262"/>
                  </a:lnTo>
                  <a:lnTo>
                    <a:pt x="274000" y="76579"/>
                  </a:lnTo>
                  <a:lnTo>
                    <a:pt x="328156" y="68069"/>
                  </a:lnTo>
                  <a:lnTo>
                    <a:pt x="385912" y="51747"/>
                  </a:lnTo>
                  <a:lnTo>
                    <a:pt x="447217" y="26631"/>
                  </a:lnTo>
                </a:path>
              </a:pathLst>
            </a:custGeom>
            <a:ln w="3175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bk object 21"/>
            <p:cNvSpPr/>
            <p:nvPr/>
          </p:nvSpPr>
          <p:spPr>
            <a:xfrm>
              <a:off x="564771" y="9405048"/>
              <a:ext cx="135255" cy="473075"/>
            </a:xfrm>
            <a:custGeom>
              <a:avLst/>
              <a:gdLst/>
              <a:ahLst/>
              <a:cxnLst/>
              <a:rect l="l" t="t" r="r" b="b"/>
              <a:pathLst>
                <a:path w="135254" h="473075">
                  <a:moveTo>
                    <a:pt x="36773" y="472922"/>
                  </a:moveTo>
                  <a:lnTo>
                    <a:pt x="16986" y="419032"/>
                  </a:lnTo>
                  <a:lnTo>
                    <a:pt x="2307" y="345457"/>
                  </a:lnTo>
                  <a:lnTo>
                    <a:pt x="0" y="302739"/>
                  </a:lnTo>
                  <a:lnTo>
                    <a:pt x="2709" y="256843"/>
                  </a:lnTo>
                  <a:lnTo>
                    <a:pt x="11682" y="208348"/>
                  </a:lnTo>
                  <a:lnTo>
                    <a:pt x="28166" y="157835"/>
                  </a:lnTo>
                  <a:lnTo>
                    <a:pt x="53407" y="105886"/>
                  </a:lnTo>
                  <a:lnTo>
                    <a:pt x="88651" y="53080"/>
                  </a:lnTo>
                  <a:lnTo>
                    <a:pt x="135147" y="0"/>
                  </a:lnTo>
                </a:path>
              </a:pathLst>
            </a:custGeom>
            <a:ln w="3175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bk object 22"/>
            <p:cNvSpPr/>
            <p:nvPr/>
          </p:nvSpPr>
          <p:spPr>
            <a:xfrm>
              <a:off x="674251" y="9704069"/>
              <a:ext cx="38735" cy="196850"/>
            </a:xfrm>
            <a:custGeom>
              <a:avLst/>
              <a:gdLst/>
              <a:ahLst/>
              <a:cxnLst/>
              <a:rect l="l" t="t" r="r" b="b"/>
              <a:pathLst>
                <a:path w="38734" h="196850">
                  <a:moveTo>
                    <a:pt x="0" y="196253"/>
                  </a:moveTo>
                  <a:lnTo>
                    <a:pt x="38150" y="0"/>
                  </a:lnTo>
                </a:path>
              </a:pathLst>
            </a:custGeom>
            <a:ln w="3175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bk object 23"/>
            <p:cNvSpPr/>
            <p:nvPr/>
          </p:nvSpPr>
          <p:spPr>
            <a:xfrm>
              <a:off x="744853" y="9433460"/>
              <a:ext cx="131445" cy="478790"/>
            </a:xfrm>
            <a:custGeom>
              <a:avLst/>
              <a:gdLst/>
              <a:ahLst/>
              <a:cxnLst/>
              <a:rect l="l" t="t" r="r" b="b"/>
              <a:pathLst>
                <a:path w="131444" h="478790">
                  <a:moveTo>
                    <a:pt x="0" y="478256"/>
                  </a:moveTo>
                  <a:lnTo>
                    <a:pt x="38181" y="437661"/>
                  </a:lnTo>
                  <a:lnTo>
                    <a:pt x="80685" y="375740"/>
                  </a:lnTo>
                  <a:lnTo>
                    <a:pt x="99845" y="336975"/>
                  </a:lnTo>
                  <a:lnTo>
                    <a:pt x="115631" y="293111"/>
                  </a:lnTo>
                  <a:lnTo>
                    <a:pt x="126555" y="244224"/>
                  </a:lnTo>
                  <a:lnTo>
                    <a:pt x="131135" y="190392"/>
                  </a:lnTo>
                  <a:lnTo>
                    <a:pt x="127883" y="131692"/>
                  </a:lnTo>
                  <a:lnTo>
                    <a:pt x="115316" y="68202"/>
                  </a:lnTo>
                  <a:lnTo>
                    <a:pt x="91948" y="0"/>
                  </a:lnTo>
                </a:path>
              </a:pathLst>
            </a:custGeom>
            <a:ln w="3175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bk object 24"/>
            <p:cNvSpPr/>
            <p:nvPr/>
          </p:nvSpPr>
          <p:spPr>
            <a:xfrm>
              <a:off x="585047" y="9387567"/>
              <a:ext cx="377825" cy="151130"/>
            </a:xfrm>
            <a:custGeom>
              <a:avLst/>
              <a:gdLst/>
              <a:ahLst/>
              <a:cxnLst/>
              <a:rect l="l" t="t" r="r" b="b"/>
              <a:pathLst>
                <a:path w="377825" h="151129">
                  <a:moveTo>
                    <a:pt x="135095" y="0"/>
                  </a:moveTo>
                  <a:lnTo>
                    <a:pt x="87394" y="3774"/>
                  </a:lnTo>
                  <a:lnTo>
                    <a:pt x="42069" y="16418"/>
                  </a:lnTo>
                  <a:lnTo>
                    <a:pt x="0" y="37993"/>
                  </a:lnTo>
                  <a:lnTo>
                    <a:pt x="9423" y="52674"/>
                  </a:lnTo>
                  <a:lnTo>
                    <a:pt x="50859" y="41367"/>
                  </a:lnTo>
                  <a:lnTo>
                    <a:pt x="101219" y="34273"/>
                  </a:lnTo>
                  <a:lnTo>
                    <a:pt x="157816" y="36059"/>
                  </a:lnTo>
                  <a:lnTo>
                    <a:pt x="217970" y="51391"/>
                  </a:lnTo>
                  <a:lnTo>
                    <a:pt x="261086" y="71933"/>
                  </a:lnTo>
                  <a:lnTo>
                    <a:pt x="297610" y="96389"/>
                  </a:lnTo>
                  <a:lnTo>
                    <a:pt x="327978" y="123152"/>
                  </a:lnTo>
                  <a:lnTo>
                    <a:pt x="352628" y="150616"/>
                  </a:lnTo>
                  <a:lnTo>
                    <a:pt x="377672" y="150616"/>
                  </a:lnTo>
                  <a:lnTo>
                    <a:pt x="352139" y="108540"/>
                  </a:lnTo>
                  <a:lnTo>
                    <a:pt x="319422" y="71548"/>
                  </a:lnTo>
                  <a:lnTo>
                    <a:pt x="279940" y="41140"/>
                  </a:lnTo>
                  <a:lnTo>
                    <a:pt x="234111" y="18816"/>
                  </a:lnTo>
                  <a:lnTo>
                    <a:pt x="184293" y="5034"/>
                  </a:lnTo>
                  <a:lnTo>
                    <a:pt x="135095" y="0"/>
                  </a:lnTo>
                  <a:close/>
                </a:path>
              </a:pathLst>
            </a:custGeom>
            <a:solidFill>
              <a:srgbClr val="009E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bk object 25"/>
            <p:cNvSpPr/>
            <p:nvPr/>
          </p:nvSpPr>
          <p:spPr>
            <a:xfrm>
              <a:off x="484715" y="9772468"/>
              <a:ext cx="367665" cy="153670"/>
            </a:xfrm>
            <a:custGeom>
              <a:avLst/>
              <a:gdLst/>
              <a:ahLst/>
              <a:cxnLst/>
              <a:rect l="l" t="t" r="r" b="b"/>
              <a:pathLst>
                <a:path w="367665" h="153670">
                  <a:moveTo>
                    <a:pt x="22479" y="0"/>
                  </a:moveTo>
                  <a:lnTo>
                    <a:pt x="24077" y="46025"/>
                  </a:lnTo>
                  <a:lnTo>
                    <a:pt x="54427" y="80429"/>
                  </a:lnTo>
                  <a:lnTo>
                    <a:pt x="90752" y="109184"/>
                  </a:lnTo>
                  <a:lnTo>
                    <a:pt x="132753" y="131089"/>
                  </a:lnTo>
                  <a:lnTo>
                    <a:pt x="182053" y="146602"/>
                  </a:lnTo>
                  <a:lnTo>
                    <a:pt x="231042" y="153350"/>
                  </a:lnTo>
                  <a:lnTo>
                    <a:pt x="278844" y="151243"/>
                  </a:lnTo>
                  <a:lnTo>
                    <a:pt x="324583" y="140191"/>
                  </a:lnTo>
                  <a:lnTo>
                    <a:pt x="367385" y="120103"/>
                  </a:lnTo>
                  <a:lnTo>
                    <a:pt x="358482" y="105105"/>
                  </a:lnTo>
                  <a:lnTo>
                    <a:pt x="316670" y="114957"/>
                  </a:lnTo>
                  <a:lnTo>
                    <a:pt x="266091" y="120284"/>
                  </a:lnTo>
                  <a:lnTo>
                    <a:pt x="209591" y="116520"/>
                  </a:lnTo>
                  <a:lnTo>
                    <a:pt x="150012" y="99098"/>
                  </a:lnTo>
                  <a:lnTo>
                    <a:pt x="109286" y="78088"/>
                  </a:lnTo>
                  <a:lnTo>
                    <a:pt x="74739" y="53635"/>
                  </a:lnTo>
                  <a:lnTo>
                    <a:pt x="45945" y="27139"/>
                  </a:lnTo>
                  <a:lnTo>
                    <a:pt x="22479" y="0"/>
                  </a:lnTo>
                  <a:close/>
                </a:path>
              </a:pathLst>
            </a:custGeom>
            <a:solidFill>
              <a:srgbClr val="FCC5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bk object 26"/>
            <p:cNvSpPr/>
            <p:nvPr/>
          </p:nvSpPr>
          <p:spPr>
            <a:xfrm>
              <a:off x="1069493" y="9500925"/>
              <a:ext cx="508634" cy="303530"/>
            </a:xfrm>
            <a:custGeom>
              <a:avLst/>
              <a:gdLst/>
              <a:ahLst/>
              <a:cxnLst/>
              <a:rect l="l" t="t" r="r" b="b"/>
              <a:pathLst>
                <a:path w="508634" h="303529">
                  <a:moveTo>
                    <a:pt x="395960" y="0"/>
                  </a:moveTo>
                  <a:lnTo>
                    <a:pt x="348037" y="7439"/>
                  </a:lnTo>
                  <a:lnTo>
                    <a:pt x="307128" y="28380"/>
                  </a:lnTo>
                  <a:lnTo>
                    <a:pt x="275321" y="60753"/>
                  </a:lnTo>
                  <a:lnTo>
                    <a:pt x="254706" y="102490"/>
                  </a:lnTo>
                  <a:lnTo>
                    <a:pt x="247370" y="151523"/>
                  </a:lnTo>
                  <a:lnTo>
                    <a:pt x="254706" y="200551"/>
                  </a:lnTo>
                  <a:lnTo>
                    <a:pt x="275321" y="242288"/>
                  </a:lnTo>
                  <a:lnTo>
                    <a:pt x="307128" y="274663"/>
                  </a:lnTo>
                  <a:lnTo>
                    <a:pt x="348037" y="295606"/>
                  </a:lnTo>
                  <a:lnTo>
                    <a:pt x="395960" y="303047"/>
                  </a:lnTo>
                  <a:lnTo>
                    <a:pt x="444806" y="295264"/>
                  </a:lnTo>
                  <a:lnTo>
                    <a:pt x="480039" y="278142"/>
                  </a:lnTo>
                  <a:lnTo>
                    <a:pt x="501382" y="261020"/>
                  </a:lnTo>
                  <a:lnTo>
                    <a:pt x="505853" y="256171"/>
                  </a:lnTo>
                  <a:lnTo>
                    <a:pt x="395960" y="256171"/>
                  </a:lnTo>
                  <a:lnTo>
                    <a:pt x="356355" y="247767"/>
                  </a:lnTo>
                  <a:lnTo>
                    <a:pt x="325539" y="225040"/>
                  </a:lnTo>
                  <a:lnTo>
                    <a:pt x="305552" y="191717"/>
                  </a:lnTo>
                  <a:lnTo>
                    <a:pt x="298437" y="151523"/>
                  </a:lnTo>
                  <a:lnTo>
                    <a:pt x="305552" y="111337"/>
                  </a:lnTo>
                  <a:lnTo>
                    <a:pt x="325539" y="78017"/>
                  </a:lnTo>
                  <a:lnTo>
                    <a:pt x="356355" y="55292"/>
                  </a:lnTo>
                  <a:lnTo>
                    <a:pt x="395960" y="46888"/>
                  </a:lnTo>
                  <a:lnTo>
                    <a:pt x="503508" y="46888"/>
                  </a:lnTo>
                  <a:lnTo>
                    <a:pt x="504367" y="46050"/>
                  </a:lnTo>
                  <a:lnTo>
                    <a:pt x="481249" y="19427"/>
                  </a:lnTo>
                  <a:lnTo>
                    <a:pt x="462251" y="5756"/>
                  </a:lnTo>
                  <a:lnTo>
                    <a:pt x="437209" y="719"/>
                  </a:lnTo>
                  <a:lnTo>
                    <a:pt x="395960" y="0"/>
                  </a:lnTo>
                  <a:close/>
                </a:path>
                <a:path w="508634" h="303529">
                  <a:moveTo>
                    <a:pt x="475068" y="220167"/>
                  </a:moveTo>
                  <a:lnTo>
                    <a:pt x="458295" y="240982"/>
                  </a:lnTo>
                  <a:lnTo>
                    <a:pt x="444463" y="251671"/>
                  </a:lnTo>
                  <a:lnTo>
                    <a:pt x="426157" y="255609"/>
                  </a:lnTo>
                  <a:lnTo>
                    <a:pt x="395960" y="256171"/>
                  </a:lnTo>
                  <a:lnTo>
                    <a:pt x="505853" y="256171"/>
                  </a:lnTo>
                  <a:lnTo>
                    <a:pt x="508558" y="253238"/>
                  </a:lnTo>
                  <a:lnTo>
                    <a:pt x="475068" y="220167"/>
                  </a:lnTo>
                  <a:close/>
                </a:path>
                <a:path w="508634" h="303529">
                  <a:moveTo>
                    <a:pt x="503508" y="46888"/>
                  </a:moveTo>
                  <a:lnTo>
                    <a:pt x="395960" y="46888"/>
                  </a:lnTo>
                  <a:lnTo>
                    <a:pt x="427909" y="51924"/>
                  </a:lnTo>
                  <a:lnTo>
                    <a:pt x="451265" y="63004"/>
                  </a:lnTo>
                  <a:lnTo>
                    <a:pt x="465597" y="74084"/>
                  </a:lnTo>
                  <a:lnTo>
                    <a:pt x="470471" y="79121"/>
                  </a:lnTo>
                  <a:lnTo>
                    <a:pt x="503508" y="46888"/>
                  </a:lnTo>
                  <a:close/>
                </a:path>
                <a:path w="508634" h="303529">
                  <a:moveTo>
                    <a:pt x="205104" y="234403"/>
                  </a:moveTo>
                  <a:lnTo>
                    <a:pt x="154876" y="234403"/>
                  </a:lnTo>
                  <a:lnTo>
                    <a:pt x="154876" y="298018"/>
                  </a:lnTo>
                  <a:lnTo>
                    <a:pt x="205104" y="298018"/>
                  </a:lnTo>
                  <a:lnTo>
                    <a:pt x="205104" y="234403"/>
                  </a:lnTo>
                  <a:close/>
                </a:path>
                <a:path w="508634" h="303529">
                  <a:moveTo>
                    <a:pt x="205104" y="5029"/>
                  </a:moveTo>
                  <a:lnTo>
                    <a:pt x="149009" y="5029"/>
                  </a:lnTo>
                  <a:lnTo>
                    <a:pt x="0" y="234403"/>
                  </a:lnTo>
                  <a:lnTo>
                    <a:pt x="237324" y="234403"/>
                  </a:lnTo>
                  <a:lnTo>
                    <a:pt x="237324" y="187528"/>
                  </a:lnTo>
                  <a:lnTo>
                    <a:pt x="82041" y="187528"/>
                  </a:lnTo>
                  <a:lnTo>
                    <a:pt x="155714" y="74091"/>
                  </a:lnTo>
                  <a:lnTo>
                    <a:pt x="205104" y="74091"/>
                  </a:lnTo>
                  <a:lnTo>
                    <a:pt x="205104" y="5029"/>
                  </a:lnTo>
                  <a:close/>
                </a:path>
                <a:path w="508634" h="303529">
                  <a:moveTo>
                    <a:pt x="205104" y="74091"/>
                  </a:moveTo>
                  <a:lnTo>
                    <a:pt x="155714" y="74091"/>
                  </a:lnTo>
                  <a:lnTo>
                    <a:pt x="155714" y="187528"/>
                  </a:lnTo>
                  <a:lnTo>
                    <a:pt x="205104" y="187528"/>
                  </a:lnTo>
                  <a:lnTo>
                    <a:pt x="205104" y="74091"/>
                  </a:lnTo>
                  <a:close/>
                </a:path>
              </a:pathLst>
            </a:custGeom>
            <a:solidFill>
              <a:srgbClr val="56565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bk object 27"/>
            <p:cNvSpPr/>
            <p:nvPr/>
          </p:nvSpPr>
          <p:spPr>
            <a:xfrm>
              <a:off x="570166" y="9505951"/>
              <a:ext cx="237490" cy="293370"/>
            </a:xfrm>
            <a:custGeom>
              <a:avLst/>
              <a:gdLst/>
              <a:ahLst/>
              <a:cxnLst/>
              <a:rect l="l" t="t" r="r" b="b"/>
              <a:pathLst>
                <a:path w="237490" h="293370">
                  <a:moveTo>
                    <a:pt x="205092" y="229374"/>
                  </a:moveTo>
                  <a:lnTo>
                    <a:pt x="154863" y="229374"/>
                  </a:lnTo>
                  <a:lnTo>
                    <a:pt x="154863" y="292989"/>
                  </a:lnTo>
                  <a:lnTo>
                    <a:pt x="205092" y="292989"/>
                  </a:lnTo>
                  <a:lnTo>
                    <a:pt x="205092" y="229374"/>
                  </a:lnTo>
                  <a:close/>
                </a:path>
                <a:path w="237490" h="293370">
                  <a:moveTo>
                    <a:pt x="205092" y="0"/>
                  </a:moveTo>
                  <a:lnTo>
                    <a:pt x="148996" y="0"/>
                  </a:lnTo>
                  <a:lnTo>
                    <a:pt x="0" y="229374"/>
                  </a:lnTo>
                  <a:lnTo>
                    <a:pt x="237324" y="229374"/>
                  </a:lnTo>
                  <a:lnTo>
                    <a:pt x="237324" y="182499"/>
                  </a:lnTo>
                  <a:lnTo>
                    <a:pt x="82029" y="182499"/>
                  </a:lnTo>
                  <a:lnTo>
                    <a:pt x="155702" y="69062"/>
                  </a:lnTo>
                  <a:lnTo>
                    <a:pt x="205092" y="69062"/>
                  </a:lnTo>
                  <a:lnTo>
                    <a:pt x="205092" y="0"/>
                  </a:lnTo>
                  <a:close/>
                </a:path>
                <a:path w="237490" h="293370">
                  <a:moveTo>
                    <a:pt x="205092" y="69062"/>
                  </a:moveTo>
                  <a:lnTo>
                    <a:pt x="155702" y="69062"/>
                  </a:lnTo>
                  <a:lnTo>
                    <a:pt x="155702" y="182499"/>
                  </a:lnTo>
                  <a:lnTo>
                    <a:pt x="205092" y="182499"/>
                  </a:lnTo>
                  <a:lnTo>
                    <a:pt x="205092" y="69062"/>
                  </a:lnTo>
                  <a:close/>
                </a:path>
              </a:pathLst>
            </a:custGeom>
            <a:solidFill>
              <a:srgbClr val="56565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bk object 28"/>
            <p:cNvSpPr/>
            <p:nvPr/>
          </p:nvSpPr>
          <p:spPr>
            <a:xfrm>
              <a:off x="825515" y="9839887"/>
              <a:ext cx="82550" cy="78740"/>
            </a:xfrm>
            <a:custGeom>
              <a:avLst/>
              <a:gdLst/>
              <a:ahLst/>
              <a:cxnLst/>
              <a:rect l="l" t="t" r="r" b="b"/>
              <a:pathLst>
                <a:path w="82550" h="78740">
                  <a:moveTo>
                    <a:pt x="82245" y="0"/>
                  </a:moveTo>
                  <a:lnTo>
                    <a:pt x="0" y="7899"/>
                  </a:lnTo>
                  <a:lnTo>
                    <a:pt x="41706" y="78143"/>
                  </a:lnTo>
                  <a:lnTo>
                    <a:pt x="82245" y="0"/>
                  </a:lnTo>
                  <a:close/>
                </a:path>
              </a:pathLst>
            </a:custGeom>
            <a:solidFill>
              <a:srgbClr val="FCC5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bk object 29"/>
            <p:cNvSpPr/>
            <p:nvPr/>
          </p:nvSpPr>
          <p:spPr>
            <a:xfrm>
              <a:off x="531254" y="9400641"/>
              <a:ext cx="82550" cy="80010"/>
            </a:xfrm>
            <a:custGeom>
              <a:avLst/>
              <a:gdLst/>
              <a:ahLst/>
              <a:cxnLst/>
              <a:rect l="l" t="t" r="r" b="b"/>
              <a:pathLst>
                <a:path w="82550" h="80009">
                  <a:moveTo>
                    <a:pt x="37795" y="0"/>
                  </a:moveTo>
                  <a:lnTo>
                    <a:pt x="0" y="79514"/>
                  </a:lnTo>
                  <a:lnTo>
                    <a:pt x="81927" y="68745"/>
                  </a:lnTo>
                  <a:lnTo>
                    <a:pt x="37795" y="0"/>
                  </a:lnTo>
                  <a:close/>
                </a:path>
              </a:pathLst>
            </a:custGeom>
            <a:solidFill>
              <a:srgbClr val="009E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bk object 30"/>
            <p:cNvSpPr/>
            <p:nvPr/>
          </p:nvSpPr>
          <p:spPr>
            <a:xfrm>
              <a:off x="834264" y="9505956"/>
              <a:ext cx="240029" cy="293370"/>
            </a:xfrm>
            <a:custGeom>
              <a:avLst/>
              <a:gdLst/>
              <a:ahLst/>
              <a:cxnLst/>
              <a:rect l="l" t="t" r="r" b="b"/>
              <a:pathLst>
                <a:path w="240030" h="293370">
                  <a:moveTo>
                    <a:pt x="94602" y="0"/>
                  </a:moveTo>
                  <a:lnTo>
                    <a:pt x="0" y="0"/>
                  </a:lnTo>
                  <a:lnTo>
                    <a:pt x="0" y="292989"/>
                  </a:lnTo>
                  <a:lnTo>
                    <a:pt x="94602" y="292989"/>
                  </a:lnTo>
                  <a:lnTo>
                    <a:pt x="142450" y="285871"/>
                  </a:lnTo>
                  <a:lnTo>
                    <a:pt x="182463" y="265775"/>
                  </a:lnTo>
                  <a:lnTo>
                    <a:pt x="202559" y="245275"/>
                  </a:lnTo>
                  <a:lnTo>
                    <a:pt x="50228" y="245275"/>
                  </a:lnTo>
                  <a:lnTo>
                    <a:pt x="50228" y="47713"/>
                  </a:lnTo>
                  <a:lnTo>
                    <a:pt x="202559" y="47713"/>
                  </a:lnTo>
                  <a:lnTo>
                    <a:pt x="182463" y="27213"/>
                  </a:lnTo>
                  <a:lnTo>
                    <a:pt x="142450" y="7117"/>
                  </a:lnTo>
                  <a:lnTo>
                    <a:pt x="94602" y="0"/>
                  </a:lnTo>
                  <a:close/>
                </a:path>
                <a:path w="240030" h="293370">
                  <a:moveTo>
                    <a:pt x="202559" y="47713"/>
                  </a:moveTo>
                  <a:lnTo>
                    <a:pt x="95440" y="47713"/>
                  </a:lnTo>
                  <a:lnTo>
                    <a:pt x="133971" y="55615"/>
                  </a:lnTo>
                  <a:lnTo>
                    <a:pt x="163242" y="77015"/>
                  </a:lnTo>
                  <a:lnTo>
                    <a:pt x="181840" y="108460"/>
                  </a:lnTo>
                  <a:lnTo>
                    <a:pt x="188353" y="146494"/>
                  </a:lnTo>
                  <a:lnTo>
                    <a:pt x="181840" y="184351"/>
                  </a:lnTo>
                  <a:lnTo>
                    <a:pt x="163242" y="215815"/>
                  </a:lnTo>
                  <a:lnTo>
                    <a:pt x="133971" y="237314"/>
                  </a:lnTo>
                  <a:lnTo>
                    <a:pt x="95440" y="245275"/>
                  </a:lnTo>
                  <a:lnTo>
                    <a:pt x="202559" y="245275"/>
                  </a:lnTo>
                  <a:lnTo>
                    <a:pt x="213034" y="234589"/>
                  </a:lnTo>
                  <a:lnTo>
                    <a:pt x="232555" y="194199"/>
                  </a:lnTo>
                  <a:lnTo>
                    <a:pt x="239420" y="146494"/>
                  </a:lnTo>
                  <a:lnTo>
                    <a:pt x="232555" y="98789"/>
                  </a:lnTo>
                  <a:lnTo>
                    <a:pt x="213034" y="58399"/>
                  </a:lnTo>
                  <a:lnTo>
                    <a:pt x="202559" y="47713"/>
                  </a:lnTo>
                  <a:close/>
                </a:path>
              </a:pathLst>
            </a:custGeom>
            <a:solidFill>
              <a:srgbClr val="009E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bk object 31"/>
            <p:cNvSpPr/>
            <p:nvPr/>
          </p:nvSpPr>
          <p:spPr>
            <a:xfrm>
              <a:off x="358794" y="9500922"/>
              <a:ext cx="209550" cy="303530"/>
            </a:xfrm>
            <a:custGeom>
              <a:avLst/>
              <a:gdLst/>
              <a:ahLst/>
              <a:cxnLst/>
              <a:rect l="l" t="t" r="r" b="b"/>
              <a:pathLst>
                <a:path w="209550" h="303529">
                  <a:moveTo>
                    <a:pt x="108826" y="0"/>
                  </a:moveTo>
                  <a:lnTo>
                    <a:pt x="68950" y="7124"/>
                  </a:lnTo>
                  <a:lnTo>
                    <a:pt x="38765" y="25906"/>
                  </a:lnTo>
                  <a:lnTo>
                    <a:pt x="19645" y="52458"/>
                  </a:lnTo>
                  <a:lnTo>
                    <a:pt x="12966" y="82892"/>
                  </a:lnTo>
                  <a:lnTo>
                    <a:pt x="21228" y="118245"/>
                  </a:lnTo>
                  <a:lnTo>
                    <a:pt x="42637" y="144103"/>
                  </a:lnTo>
                  <a:lnTo>
                    <a:pt x="72127" y="162585"/>
                  </a:lnTo>
                  <a:lnTo>
                    <a:pt x="104635" y="175806"/>
                  </a:lnTo>
                  <a:lnTo>
                    <a:pt x="127666" y="184584"/>
                  </a:lnTo>
                  <a:lnTo>
                    <a:pt x="144456" y="193909"/>
                  </a:lnTo>
                  <a:lnTo>
                    <a:pt x="154730" y="205588"/>
                  </a:lnTo>
                  <a:lnTo>
                    <a:pt x="158216" y="221424"/>
                  </a:lnTo>
                  <a:lnTo>
                    <a:pt x="153770" y="236790"/>
                  </a:lnTo>
                  <a:lnTo>
                    <a:pt x="142103" y="247327"/>
                  </a:lnTo>
                  <a:lnTo>
                    <a:pt x="125726" y="253390"/>
                  </a:lnTo>
                  <a:lnTo>
                    <a:pt x="107149" y="255333"/>
                  </a:lnTo>
                  <a:lnTo>
                    <a:pt x="77573" y="248467"/>
                  </a:lnTo>
                  <a:lnTo>
                    <a:pt x="55768" y="233362"/>
                  </a:lnTo>
                  <a:lnTo>
                    <a:pt x="42284" y="218257"/>
                  </a:lnTo>
                  <a:lnTo>
                    <a:pt x="37668" y="211391"/>
                  </a:lnTo>
                  <a:lnTo>
                    <a:pt x="0" y="243204"/>
                  </a:lnTo>
                  <a:lnTo>
                    <a:pt x="20740" y="277808"/>
                  </a:lnTo>
                  <a:lnTo>
                    <a:pt x="38815" y="295578"/>
                  </a:lnTo>
                  <a:lnTo>
                    <a:pt x="64270" y="302124"/>
                  </a:lnTo>
                  <a:lnTo>
                    <a:pt x="107149" y="303060"/>
                  </a:lnTo>
                  <a:lnTo>
                    <a:pt x="146420" y="297782"/>
                  </a:lnTo>
                  <a:lnTo>
                    <a:pt x="178938" y="282182"/>
                  </a:lnTo>
                  <a:lnTo>
                    <a:pt x="201095" y="256613"/>
                  </a:lnTo>
                  <a:lnTo>
                    <a:pt x="209283" y="221424"/>
                  </a:lnTo>
                  <a:lnTo>
                    <a:pt x="202761" y="187289"/>
                  </a:lnTo>
                  <a:lnTo>
                    <a:pt x="185054" y="162771"/>
                  </a:lnTo>
                  <a:lnTo>
                    <a:pt x="158952" y="145084"/>
                  </a:lnTo>
                  <a:lnTo>
                    <a:pt x="127241" y="131444"/>
                  </a:lnTo>
                  <a:lnTo>
                    <a:pt x="100412" y="121094"/>
                  </a:lnTo>
                  <a:lnTo>
                    <a:pt x="80568" y="111093"/>
                  </a:lnTo>
                  <a:lnTo>
                    <a:pt x="68258" y="99130"/>
                  </a:lnTo>
                  <a:lnTo>
                    <a:pt x="64033" y="82892"/>
                  </a:lnTo>
                  <a:lnTo>
                    <a:pt x="67499" y="69093"/>
                  </a:lnTo>
                  <a:lnTo>
                    <a:pt x="77009" y="57927"/>
                  </a:lnTo>
                  <a:lnTo>
                    <a:pt x="91229" y="50453"/>
                  </a:lnTo>
                  <a:lnTo>
                    <a:pt x="108826" y="47726"/>
                  </a:lnTo>
                  <a:lnTo>
                    <a:pt x="133670" y="52893"/>
                  </a:lnTo>
                  <a:lnTo>
                    <a:pt x="152827" y="64261"/>
                  </a:lnTo>
                  <a:lnTo>
                    <a:pt x="165156" y="75630"/>
                  </a:lnTo>
                  <a:lnTo>
                    <a:pt x="169519" y="80797"/>
                  </a:lnTo>
                  <a:lnTo>
                    <a:pt x="204254" y="46481"/>
                  </a:lnTo>
                  <a:lnTo>
                    <a:pt x="183460" y="19609"/>
                  </a:lnTo>
                  <a:lnTo>
                    <a:pt x="166589" y="5810"/>
                  </a:lnTo>
                  <a:lnTo>
                    <a:pt x="144693" y="726"/>
                  </a:lnTo>
                  <a:lnTo>
                    <a:pt x="108826" y="0"/>
                  </a:lnTo>
                  <a:close/>
                </a:path>
              </a:pathLst>
            </a:custGeom>
            <a:solidFill>
              <a:srgbClr val="FCC5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1" name="Gruppieren 50"/>
          <p:cNvGrpSpPr/>
          <p:nvPr/>
        </p:nvGrpSpPr>
        <p:grpSpPr>
          <a:xfrm>
            <a:off x="700760" y="1935834"/>
            <a:ext cx="15033156" cy="7835900"/>
            <a:chOff x="700760" y="1935834"/>
            <a:chExt cx="15033156" cy="7835900"/>
          </a:xfrm>
        </p:grpSpPr>
        <p:sp>
          <p:nvSpPr>
            <p:cNvPr id="26" name="bk object 33"/>
            <p:cNvSpPr/>
            <p:nvPr/>
          </p:nvSpPr>
          <p:spPr>
            <a:xfrm>
              <a:off x="6847561" y="6977735"/>
              <a:ext cx="2803055" cy="279399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bk object 34"/>
            <p:cNvSpPr/>
            <p:nvPr/>
          </p:nvSpPr>
          <p:spPr>
            <a:xfrm>
              <a:off x="3518916" y="3110484"/>
              <a:ext cx="9320783" cy="130759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bk object 35"/>
            <p:cNvSpPr/>
            <p:nvPr/>
          </p:nvSpPr>
          <p:spPr>
            <a:xfrm>
              <a:off x="3558044" y="3143349"/>
              <a:ext cx="9138285" cy="1140460"/>
            </a:xfrm>
            <a:custGeom>
              <a:avLst/>
              <a:gdLst/>
              <a:ahLst/>
              <a:cxnLst/>
              <a:rect l="l" t="t" r="r" b="b"/>
              <a:pathLst>
                <a:path w="9138285" h="1140460">
                  <a:moveTo>
                    <a:pt x="986955" y="0"/>
                  </a:moveTo>
                  <a:lnTo>
                    <a:pt x="0" y="569937"/>
                  </a:lnTo>
                  <a:lnTo>
                    <a:pt x="986955" y="1139875"/>
                  </a:lnTo>
                  <a:lnTo>
                    <a:pt x="986955" y="798537"/>
                  </a:lnTo>
                  <a:lnTo>
                    <a:pt x="9137713" y="798537"/>
                  </a:lnTo>
                  <a:lnTo>
                    <a:pt x="9137713" y="341337"/>
                  </a:lnTo>
                  <a:lnTo>
                    <a:pt x="986955" y="341337"/>
                  </a:lnTo>
                  <a:lnTo>
                    <a:pt x="986955" y="0"/>
                  </a:lnTo>
                  <a:close/>
                </a:path>
              </a:pathLst>
            </a:custGeom>
            <a:solidFill>
              <a:srgbClr val="009E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bk object 36"/>
            <p:cNvSpPr/>
            <p:nvPr/>
          </p:nvSpPr>
          <p:spPr>
            <a:xfrm>
              <a:off x="3610355" y="2125980"/>
              <a:ext cx="9369551" cy="1371599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bk object 37"/>
            <p:cNvSpPr/>
            <p:nvPr/>
          </p:nvSpPr>
          <p:spPr>
            <a:xfrm>
              <a:off x="3685044" y="2190221"/>
              <a:ext cx="9138285" cy="1140460"/>
            </a:xfrm>
            <a:custGeom>
              <a:avLst/>
              <a:gdLst/>
              <a:ahLst/>
              <a:cxnLst/>
              <a:rect l="l" t="t" r="r" b="b"/>
              <a:pathLst>
                <a:path w="9138285" h="1140460">
                  <a:moveTo>
                    <a:pt x="8150758" y="0"/>
                  </a:moveTo>
                  <a:lnTo>
                    <a:pt x="8150758" y="341337"/>
                  </a:lnTo>
                  <a:lnTo>
                    <a:pt x="0" y="341337"/>
                  </a:lnTo>
                  <a:lnTo>
                    <a:pt x="0" y="798537"/>
                  </a:lnTo>
                  <a:lnTo>
                    <a:pt x="8150758" y="798537"/>
                  </a:lnTo>
                  <a:lnTo>
                    <a:pt x="8150758" y="1139875"/>
                  </a:lnTo>
                  <a:lnTo>
                    <a:pt x="9137713" y="569937"/>
                  </a:lnTo>
                  <a:lnTo>
                    <a:pt x="8150758" y="0"/>
                  </a:lnTo>
                  <a:close/>
                </a:path>
              </a:pathLst>
            </a:custGeom>
            <a:solidFill>
              <a:srgbClr val="FCC5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bk object 38"/>
            <p:cNvSpPr/>
            <p:nvPr/>
          </p:nvSpPr>
          <p:spPr>
            <a:xfrm>
              <a:off x="8359140" y="4661915"/>
              <a:ext cx="5379719" cy="447446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bk object 39"/>
            <p:cNvSpPr/>
            <p:nvPr/>
          </p:nvSpPr>
          <p:spPr>
            <a:xfrm>
              <a:off x="8433767" y="4727159"/>
              <a:ext cx="5147945" cy="4241800"/>
            </a:xfrm>
            <a:custGeom>
              <a:avLst/>
              <a:gdLst/>
              <a:ahLst/>
              <a:cxnLst/>
              <a:rect l="l" t="t" r="r" b="b"/>
              <a:pathLst>
                <a:path w="5147944" h="4241800">
                  <a:moveTo>
                    <a:pt x="5147716" y="0"/>
                  </a:moveTo>
                  <a:lnTo>
                    <a:pt x="4022305" y="179806"/>
                  </a:lnTo>
                  <a:lnTo>
                    <a:pt x="4237494" y="444766"/>
                  </a:lnTo>
                  <a:lnTo>
                    <a:pt x="0" y="3886352"/>
                  </a:lnTo>
                  <a:lnTo>
                    <a:pt x="288226" y="4241266"/>
                  </a:lnTo>
                  <a:lnTo>
                    <a:pt x="4525733" y="799655"/>
                  </a:lnTo>
                  <a:lnTo>
                    <a:pt x="4740935" y="1064615"/>
                  </a:lnTo>
                  <a:lnTo>
                    <a:pt x="5147716" y="0"/>
                  </a:lnTo>
                  <a:close/>
                </a:path>
              </a:pathLst>
            </a:custGeom>
            <a:solidFill>
              <a:srgbClr val="B2B2B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bk object 40"/>
            <p:cNvSpPr/>
            <p:nvPr/>
          </p:nvSpPr>
          <p:spPr>
            <a:xfrm>
              <a:off x="2891027" y="4573523"/>
              <a:ext cx="5888735" cy="5065775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bk object 41"/>
            <p:cNvSpPr/>
            <p:nvPr/>
          </p:nvSpPr>
          <p:spPr>
            <a:xfrm>
              <a:off x="2963470" y="4638256"/>
              <a:ext cx="5659755" cy="4835525"/>
            </a:xfrm>
            <a:custGeom>
              <a:avLst/>
              <a:gdLst/>
              <a:ahLst/>
              <a:cxnLst/>
              <a:rect l="l" t="t" r="r" b="b"/>
              <a:pathLst>
                <a:path w="5659755" h="4835525">
                  <a:moveTo>
                    <a:pt x="0" y="0"/>
                  </a:moveTo>
                  <a:lnTo>
                    <a:pt x="385610" y="1072476"/>
                  </a:lnTo>
                  <a:lnTo>
                    <a:pt x="606018" y="811834"/>
                  </a:lnTo>
                  <a:lnTo>
                    <a:pt x="5363997" y="4835258"/>
                  </a:lnTo>
                  <a:lnTo>
                    <a:pt x="5659221" y="4486160"/>
                  </a:lnTo>
                  <a:lnTo>
                    <a:pt x="901230" y="462724"/>
                  </a:lnTo>
                  <a:lnTo>
                    <a:pt x="1121638" y="2020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2B2B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bk object 42"/>
            <p:cNvSpPr/>
            <p:nvPr/>
          </p:nvSpPr>
          <p:spPr>
            <a:xfrm>
              <a:off x="712194" y="1939193"/>
              <a:ext cx="2780665" cy="2780665"/>
            </a:xfrm>
            <a:custGeom>
              <a:avLst/>
              <a:gdLst/>
              <a:ahLst/>
              <a:cxnLst/>
              <a:rect l="l" t="t" r="r" b="b"/>
              <a:pathLst>
                <a:path w="2780665" h="2780665">
                  <a:moveTo>
                    <a:pt x="1392419" y="0"/>
                  </a:moveTo>
                  <a:lnTo>
                    <a:pt x="1345303" y="668"/>
                  </a:lnTo>
                  <a:lnTo>
                    <a:pt x="1298533" y="2907"/>
                  </a:lnTo>
                  <a:lnTo>
                    <a:pt x="1252138" y="6694"/>
                  </a:lnTo>
                  <a:lnTo>
                    <a:pt x="1206145" y="12004"/>
                  </a:lnTo>
                  <a:lnTo>
                    <a:pt x="1160582" y="18813"/>
                  </a:lnTo>
                  <a:lnTo>
                    <a:pt x="1115476" y="27098"/>
                  </a:lnTo>
                  <a:lnTo>
                    <a:pt x="1070855" y="36834"/>
                  </a:lnTo>
                  <a:lnTo>
                    <a:pt x="1026747" y="47997"/>
                  </a:lnTo>
                  <a:lnTo>
                    <a:pt x="983179" y="60563"/>
                  </a:lnTo>
                  <a:lnTo>
                    <a:pt x="940179" y="74509"/>
                  </a:lnTo>
                  <a:lnTo>
                    <a:pt x="897775" y="89810"/>
                  </a:lnTo>
                  <a:lnTo>
                    <a:pt x="855993" y="106442"/>
                  </a:lnTo>
                  <a:lnTo>
                    <a:pt x="814863" y="124381"/>
                  </a:lnTo>
                  <a:lnTo>
                    <a:pt x="774411" y="143604"/>
                  </a:lnTo>
                  <a:lnTo>
                    <a:pt x="734665" y="164086"/>
                  </a:lnTo>
                  <a:lnTo>
                    <a:pt x="695652" y="185803"/>
                  </a:lnTo>
                  <a:lnTo>
                    <a:pt x="657401" y="208731"/>
                  </a:lnTo>
                  <a:lnTo>
                    <a:pt x="619939" y="232847"/>
                  </a:lnTo>
                  <a:lnTo>
                    <a:pt x="583293" y="258126"/>
                  </a:lnTo>
                  <a:lnTo>
                    <a:pt x="547492" y="284544"/>
                  </a:lnTo>
                  <a:lnTo>
                    <a:pt x="512562" y="312078"/>
                  </a:lnTo>
                  <a:lnTo>
                    <a:pt x="478532" y="340702"/>
                  </a:lnTo>
                  <a:lnTo>
                    <a:pt x="445429" y="370394"/>
                  </a:lnTo>
                  <a:lnTo>
                    <a:pt x="413281" y="401130"/>
                  </a:lnTo>
                  <a:lnTo>
                    <a:pt x="382114" y="432884"/>
                  </a:lnTo>
                  <a:lnTo>
                    <a:pt x="351958" y="465634"/>
                  </a:lnTo>
                  <a:lnTo>
                    <a:pt x="322840" y="499355"/>
                  </a:lnTo>
                  <a:lnTo>
                    <a:pt x="294786" y="534023"/>
                  </a:lnTo>
                  <a:lnTo>
                    <a:pt x="267826" y="569615"/>
                  </a:lnTo>
                  <a:lnTo>
                    <a:pt x="241986" y="606106"/>
                  </a:lnTo>
                  <a:lnTo>
                    <a:pt x="217294" y="643472"/>
                  </a:lnTo>
                  <a:lnTo>
                    <a:pt x="193778" y="681689"/>
                  </a:lnTo>
                  <a:lnTo>
                    <a:pt x="171465" y="720734"/>
                  </a:lnTo>
                  <a:lnTo>
                    <a:pt x="150383" y="760582"/>
                  </a:lnTo>
                  <a:lnTo>
                    <a:pt x="130559" y="801209"/>
                  </a:lnTo>
                  <a:lnTo>
                    <a:pt x="112022" y="842591"/>
                  </a:lnTo>
                  <a:lnTo>
                    <a:pt x="94799" y="884705"/>
                  </a:lnTo>
                  <a:lnTo>
                    <a:pt x="78917" y="927526"/>
                  </a:lnTo>
                  <a:lnTo>
                    <a:pt x="64405" y="971030"/>
                  </a:lnTo>
                  <a:lnTo>
                    <a:pt x="51289" y="1015194"/>
                  </a:lnTo>
                  <a:lnTo>
                    <a:pt x="39598" y="1059992"/>
                  </a:lnTo>
                  <a:lnTo>
                    <a:pt x="29358" y="1105402"/>
                  </a:lnTo>
                  <a:lnTo>
                    <a:pt x="20598" y="1151400"/>
                  </a:lnTo>
                  <a:lnTo>
                    <a:pt x="13346" y="1197960"/>
                  </a:lnTo>
                  <a:lnTo>
                    <a:pt x="7628" y="1245060"/>
                  </a:lnTo>
                  <a:lnTo>
                    <a:pt x="3473" y="1292675"/>
                  </a:lnTo>
                  <a:lnTo>
                    <a:pt x="926" y="1340403"/>
                  </a:lnTo>
                  <a:lnTo>
                    <a:pt x="0" y="1387838"/>
                  </a:lnTo>
                  <a:lnTo>
                    <a:pt x="668" y="1434955"/>
                  </a:lnTo>
                  <a:lnTo>
                    <a:pt x="2907" y="1481724"/>
                  </a:lnTo>
                  <a:lnTo>
                    <a:pt x="6694" y="1528119"/>
                  </a:lnTo>
                  <a:lnTo>
                    <a:pt x="12004" y="1574112"/>
                  </a:lnTo>
                  <a:lnTo>
                    <a:pt x="18814" y="1619675"/>
                  </a:lnTo>
                  <a:lnTo>
                    <a:pt x="27099" y="1664781"/>
                  </a:lnTo>
                  <a:lnTo>
                    <a:pt x="36835" y="1709402"/>
                  </a:lnTo>
                  <a:lnTo>
                    <a:pt x="47998" y="1753510"/>
                  </a:lnTo>
                  <a:lnTo>
                    <a:pt x="60565" y="1797078"/>
                  </a:lnTo>
                  <a:lnTo>
                    <a:pt x="74510" y="1840078"/>
                  </a:lnTo>
                  <a:lnTo>
                    <a:pt x="89811" y="1882482"/>
                  </a:lnTo>
                  <a:lnTo>
                    <a:pt x="106444" y="1924264"/>
                  </a:lnTo>
                  <a:lnTo>
                    <a:pt x="124384" y="1965394"/>
                  </a:lnTo>
                  <a:lnTo>
                    <a:pt x="143606" y="2005846"/>
                  </a:lnTo>
                  <a:lnTo>
                    <a:pt x="164089" y="2045592"/>
                  </a:lnTo>
                  <a:lnTo>
                    <a:pt x="185806" y="2084604"/>
                  </a:lnTo>
                  <a:lnTo>
                    <a:pt x="208735" y="2122855"/>
                  </a:lnTo>
                  <a:lnTo>
                    <a:pt x="232851" y="2160317"/>
                  </a:lnTo>
                  <a:lnTo>
                    <a:pt x="258130" y="2196963"/>
                  </a:lnTo>
                  <a:lnTo>
                    <a:pt x="284548" y="2232764"/>
                  </a:lnTo>
                  <a:lnTo>
                    <a:pt x="312082" y="2267694"/>
                  </a:lnTo>
                  <a:lnTo>
                    <a:pt x="340707" y="2301724"/>
                  </a:lnTo>
                  <a:lnTo>
                    <a:pt x="370399" y="2334826"/>
                  </a:lnTo>
                  <a:lnTo>
                    <a:pt x="401135" y="2366975"/>
                  </a:lnTo>
                  <a:lnTo>
                    <a:pt x="432889" y="2398141"/>
                  </a:lnTo>
                  <a:lnTo>
                    <a:pt x="465639" y="2428296"/>
                  </a:lnTo>
                  <a:lnTo>
                    <a:pt x="499360" y="2457415"/>
                  </a:lnTo>
                  <a:lnTo>
                    <a:pt x="534029" y="2485468"/>
                  </a:lnTo>
                  <a:lnTo>
                    <a:pt x="569620" y="2512428"/>
                  </a:lnTo>
                  <a:lnTo>
                    <a:pt x="606111" y="2538268"/>
                  </a:lnTo>
                  <a:lnTo>
                    <a:pt x="643477" y="2562959"/>
                  </a:lnTo>
                  <a:lnTo>
                    <a:pt x="681695" y="2586475"/>
                  </a:lnTo>
                  <a:lnTo>
                    <a:pt x="720739" y="2608788"/>
                  </a:lnTo>
                  <a:lnTo>
                    <a:pt x="760587" y="2629869"/>
                  </a:lnTo>
                  <a:lnTo>
                    <a:pt x="801214" y="2649692"/>
                  </a:lnTo>
                  <a:lnTo>
                    <a:pt x="842596" y="2668229"/>
                  </a:lnTo>
                  <a:lnTo>
                    <a:pt x="884710" y="2685451"/>
                  </a:lnTo>
                  <a:lnTo>
                    <a:pt x="927530" y="2701332"/>
                  </a:lnTo>
                  <a:lnTo>
                    <a:pt x="971034" y="2715844"/>
                  </a:lnTo>
                  <a:lnTo>
                    <a:pt x="1015197" y="2728960"/>
                  </a:lnTo>
                  <a:lnTo>
                    <a:pt x="1059996" y="2740651"/>
                  </a:lnTo>
                  <a:lnTo>
                    <a:pt x="1105405" y="2750889"/>
                  </a:lnTo>
                  <a:lnTo>
                    <a:pt x="1151402" y="2759649"/>
                  </a:lnTo>
                  <a:lnTo>
                    <a:pt x="1197962" y="2766900"/>
                  </a:lnTo>
                  <a:lnTo>
                    <a:pt x="1245061" y="2772617"/>
                  </a:lnTo>
                  <a:lnTo>
                    <a:pt x="1292675" y="2776772"/>
                  </a:lnTo>
                  <a:lnTo>
                    <a:pt x="1340402" y="2779318"/>
                  </a:lnTo>
                  <a:lnTo>
                    <a:pt x="1387838" y="2780245"/>
                  </a:lnTo>
                  <a:lnTo>
                    <a:pt x="1434955" y="2779577"/>
                  </a:lnTo>
                  <a:lnTo>
                    <a:pt x="1481724" y="2777337"/>
                  </a:lnTo>
                  <a:lnTo>
                    <a:pt x="1528120" y="2773551"/>
                  </a:lnTo>
                  <a:lnTo>
                    <a:pt x="1574113" y="2768241"/>
                  </a:lnTo>
                  <a:lnTo>
                    <a:pt x="1619676" y="2761431"/>
                  </a:lnTo>
                  <a:lnTo>
                    <a:pt x="1664782" y="2753147"/>
                  </a:lnTo>
                  <a:lnTo>
                    <a:pt x="1709403" y="2743411"/>
                  </a:lnTo>
                  <a:lnTo>
                    <a:pt x="1753511" y="2732248"/>
                  </a:lnTo>
                  <a:lnTo>
                    <a:pt x="1797079" y="2719682"/>
                  </a:lnTo>
                  <a:lnTo>
                    <a:pt x="1840080" y="2705736"/>
                  </a:lnTo>
                  <a:lnTo>
                    <a:pt x="1882484" y="2690435"/>
                  </a:lnTo>
                  <a:lnTo>
                    <a:pt x="1924266" y="2673803"/>
                  </a:lnTo>
                  <a:lnTo>
                    <a:pt x="1965397" y="2655864"/>
                  </a:lnTo>
                  <a:lnTo>
                    <a:pt x="2005849" y="2636641"/>
                  </a:lnTo>
                  <a:lnTo>
                    <a:pt x="2045595" y="2616160"/>
                  </a:lnTo>
                  <a:lnTo>
                    <a:pt x="2084608" y="2594443"/>
                  </a:lnTo>
                  <a:lnTo>
                    <a:pt x="2122859" y="2571514"/>
                  </a:lnTo>
                  <a:lnTo>
                    <a:pt x="2160321" y="2547399"/>
                  </a:lnTo>
                  <a:lnTo>
                    <a:pt x="2196967" y="2522120"/>
                  </a:lnTo>
                  <a:lnTo>
                    <a:pt x="2232768" y="2495702"/>
                  </a:lnTo>
                  <a:lnTo>
                    <a:pt x="2267698" y="2468168"/>
                  </a:lnTo>
                  <a:lnTo>
                    <a:pt x="2301728" y="2439544"/>
                  </a:lnTo>
                  <a:lnTo>
                    <a:pt x="2334831" y="2409852"/>
                  </a:lnTo>
                  <a:lnTo>
                    <a:pt x="2366980" y="2379117"/>
                  </a:lnTo>
                  <a:lnTo>
                    <a:pt x="2398146" y="2347363"/>
                  </a:lnTo>
                  <a:lnTo>
                    <a:pt x="2428302" y="2314613"/>
                  </a:lnTo>
                  <a:lnTo>
                    <a:pt x="2457420" y="2280892"/>
                  </a:lnTo>
                  <a:lnTo>
                    <a:pt x="2485473" y="2246224"/>
                  </a:lnTo>
                  <a:lnTo>
                    <a:pt x="2512434" y="2210633"/>
                  </a:lnTo>
                  <a:lnTo>
                    <a:pt x="2538273" y="2174143"/>
                  </a:lnTo>
                  <a:lnTo>
                    <a:pt x="2562965" y="2136777"/>
                  </a:lnTo>
                  <a:lnTo>
                    <a:pt x="2586481" y="2098560"/>
                  </a:lnTo>
                  <a:lnTo>
                    <a:pt x="2608793" y="2059516"/>
                  </a:lnTo>
                  <a:lnTo>
                    <a:pt x="2629874" y="2019668"/>
                  </a:lnTo>
                  <a:lnTo>
                    <a:pt x="2649697" y="1979042"/>
                  </a:lnTo>
                  <a:lnTo>
                    <a:pt x="2668233" y="1937660"/>
                  </a:lnTo>
                  <a:lnTo>
                    <a:pt x="2685456" y="1895546"/>
                  </a:lnTo>
                  <a:lnTo>
                    <a:pt x="2701337" y="1852726"/>
                  </a:lnTo>
                  <a:lnTo>
                    <a:pt x="2715848" y="1809222"/>
                  </a:lnTo>
                  <a:lnTo>
                    <a:pt x="2728963" y="1765059"/>
                  </a:lnTo>
                  <a:lnTo>
                    <a:pt x="2740654" y="1720261"/>
                  </a:lnTo>
                  <a:lnTo>
                    <a:pt x="2750892" y="1674852"/>
                  </a:lnTo>
                  <a:lnTo>
                    <a:pt x="2759651" y="1628855"/>
                  </a:lnTo>
                  <a:lnTo>
                    <a:pt x="2766902" y="1582295"/>
                  </a:lnTo>
                  <a:lnTo>
                    <a:pt x="2772618" y="1535196"/>
                  </a:lnTo>
                  <a:lnTo>
                    <a:pt x="2776772" y="1487582"/>
                  </a:lnTo>
                  <a:lnTo>
                    <a:pt x="2779319" y="1439855"/>
                  </a:lnTo>
                  <a:lnTo>
                    <a:pt x="2780247" y="1392419"/>
                  </a:lnTo>
                  <a:lnTo>
                    <a:pt x="2779579" y="1345302"/>
                  </a:lnTo>
                  <a:lnTo>
                    <a:pt x="2777340" y="1298533"/>
                  </a:lnTo>
                  <a:lnTo>
                    <a:pt x="2773554" y="1252138"/>
                  </a:lnTo>
                  <a:lnTo>
                    <a:pt x="2768244" y="1206144"/>
                  </a:lnTo>
                  <a:lnTo>
                    <a:pt x="2761435" y="1160581"/>
                  </a:lnTo>
                  <a:lnTo>
                    <a:pt x="2753151" y="1115475"/>
                  </a:lnTo>
                  <a:lnTo>
                    <a:pt x="2743416" y="1070854"/>
                  </a:lnTo>
                  <a:lnTo>
                    <a:pt x="2732253" y="1026746"/>
                  </a:lnTo>
                  <a:lnTo>
                    <a:pt x="2719687" y="983178"/>
                  </a:lnTo>
                  <a:lnTo>
                    <a:pt x="2705741" y="940177"/>
                  </a:lnTo>
                  <a:lnTo>
                    <a:pt x="2690441" y="897773"/>
                  </a:lnTo>
                  <a:lnTo>
                    <a:pt x="2673809" y="855991"/>
                  </a:lnTo>
                  <a:lnTo>
                    <a:pt x="2655870" y="814860"/>
                  </a:lnTo>
                  <a:lnTo>
                    <a:pt x="2636647" y="774408"/>
                  </a:lnTo>
                  <a:lnTo>
                    <a:pt x="2616165" y="734662"/>
                  </a:lnTo>
                  <a:lnTo>
                    <a:pt x="2594448" y="695649"/>
                  </a:lnTo>
                  <a:lnTo>
                    <a:pt x="2571520" y="657398"/>
                  </a:lnTo>
                  <a:lnTo>
                    <a:pt x="2547404" y="619935"/>
                  </a:lnTo>
                  <a:lnTo>
                    <a:pt x="2522125" y="583289"/>
                  </a:lnTo>
                  <a:lnTo>
                    <a:pt x="2495707" y="547488"/>
                  </a:lnTo>
                  <a:lnTo>
                    <a:pt x="2468173" y="512558"/>
                  </a:lnTo>
                  <a:lnTo>
                    <a:pt x="2439549" y="478527"/>
                  </a:lnTo>
                  <a:lnTo>
                    <a:pt x="2409857" y="445424"/>
                  </a:lnTo>
                  <a:lnTo>
                    <a:pt x="2379121" y="413276"/>
                  </a:lnTo>
                  <a:lnTo>
                    <a:pt x="2347367" y="382109"/>
                  </a:lnTo>
                  <a:lnTo>
                    <a:pt x="2314617" y="351953"/>
                  </a:lnTo>
                  <a:lnTo>
                    <a:pt x="2280896" y="322834"/>
                  </a:lnTo>
                  <a:lnTo>
                    <a:pt x="2246228" y="294781"/>
                  </a:lnTo>
                  <a:lnTo>
                    <a:pt x="2210636" y="267820"/>
                  </a:lnTo>
                  <a:lnTo>
                    <a:pt x="2174145" y="241980"/>
                  </a:lnTo>
                  <a:lnTo>
                    <a:pt x="2136779" y="217288"/>
                  </a:lnTo>
                  <a:lnTo>
                    <a:pt x="2098562" y="193772"/>
                  </a:lnTo>
                  <a:lnTo>
                    <a:pt x="2059518" y="171459"/>
                  </a:lnTo>
                  <a:lnTo>
                    <a:pt x="2019670" y="150377"/>
                  </a:lnTo>
                  <a:lnTo>
                    <a:pt x="1979043" y="130554"/>
                  </a:lnTo>
                  <a:lnTo>
                    <a:pt x="1937661" y="112017"/>
                  </a:lnTo>
                  <a:lnTo>
                    <a:pt x="1895547" y="94795"/>
                  </a:lnTo>
                  <a:lnTo>
                    <a:pt x="1852727" y="78913"/>
                  </a:lnTo>
                  <a:lnTo>
                    <a:pt x="1809223" y="64401"/>
                  </a:lnTo>
                  <a:lnTo>
                    <a:pt x="1765060" y="51285"/>
                  </a:lnTo>
                  <a:lnTo>
                    <a:pt x="1720262" y="39594"/>
                  </a:lnTo>
                  <a:lnTo>
                    <a:pt x="1674852" y="29355"/>
                  </a:lnTo>
                  <a:lnTo>
                    <a:pt x="1628855" y="20596"/>
                  </a:lnTo>
                  <a:lnTo>
                    <a:pt x="1582295" y="13344"/>
                  </a:lnTo>
                  <a:lnTo>
                    <a:pt x="1535196" y="7627"/>
                  </a:lnTo>
                  <a:lnTo>
                    <a:pt x="1487582" y="3473"/>
                  </a:lnTo>
                  <a:lnTo>
                    <a:pt x="1439855" y="927"/>
                  </a:lnTo>
                  <a:lnTo>
                    <a:pt x="1392419" y="0"/>
                  </a:lnTo>
                  <a:close/>
                </a:path>
              </a:pathLst>
            </a:custGeom>
            <a:solidFill>
              <a:srgbClr val="FFFFFF">
                <a:alpha val="28997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bk object 43"/>
            <p:cNvSpPr/>
            <p:nvPr/>
          </p:nvSpPr>
          <p:spPr>
            <a:xfrm>
              <a:off x="700760" y="1935835"/>
              <a:ext cx="2803055" cy="2793999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bk object 44"/>
            <p:cNvSpPr/>
            <p:nvPr/>
          </p:nvSpPr>
          <p:spPr>
            <a:xfrm>
              <a:off x="957671" y="2207389"/>
              <a:ext cx="2253615" cy="2253615"/>
            </a:xfrm>
            <a:custGeom>
              <a:avLst/>
              <a:gdLst/>
              <a:ahLst/>
              <a:cxnLst/>
              <a:rect l="l" t="t" r="r" b="b"/>
              <a:pathLst>
                <a:path w="2253615" h="2253615">
                  <a:moveTo>
                    <a:pt x="1126794" y="0"/>
                  </a:moveTo>
                  <a:lnTo>
                    <a:pt x="1079163" y="988"/>
                  </a:lnTo>
                  <a:lnTo>
                    <a:pt x="1032036" y="3928"/>
                  </a:lnTo>
                  <a:lnTo>
                    <a:pt x="985451" y="8779"/>
                  </a:lnTo>
                  <a:lnTo>
                    <a:pt x="939449" y="15503"/>
                  </a:lnTo>
                  <a:lnTo>
                    <a:pt x="894068" y="24061"/>
                  </a:lnTo>
                  <a:lnTo>
                    <a:pt x="849348" y="34414"/>
                  </a:lnTo>
                  <a:lnTo>
                    <a:pt x="805327" y="46521"/>
                  </a:lnTo>
                  <a:lnTo>
                    <a:pt x="762044" y="60346"/>
                  </a:lnTo>
                  <a:lnTo>
                    <a:pt x="719539" y="75847"/>
                  </a:lnTo>
                  <a:lnTo>
                    <a:pt x="677851" y="92987"/>
                  </a:lnTo>
                  <a:lnTo>
                    <a:pt x="637019" y="111725"/>
                  </a:lnTo>
                  <a:lnTo>
                    <a:pt x="597082" y="132023"/>
                  </a:lnTo>
                  <a:lnTo>
                    <a:pt x="558079" y="153843"/>
                  </a:lnTo>
                  <a:lnTo>
                    <a:pt x="520049" y="177143"/>
                  </a:lnTo>
                  <a:lnTo>
                    <a:pt x="483032" y="201887"/>
                  </a:lnTo>
                  <a:lnTo>
                    <a:pt x="447066" y="228033"/>
                  </a:lnTo>
                  <a:lnTo>
                    <a:pt x="412190" y="255545"/>
                  </a:lnTo>
                  <a:lnTo>
                    <a:pt x="378445" y="284381"/>
                  </a:lnTo>
                  <a:lnTo>
                    <a:pt x="345868" y="314503"/>
                  </a:lnTo>
                  <a:lnTo>
                    <a:pt x="314499" y="345872"/>
                  </a:lnTo>
                  <a:lnTo>
                    <a:pt x="284376" y="378450"/>
                  </a:lnTo>
                  <a:lnTo>
                    <a:pt x="255540" y="412196"/>
                  </a:lnTo>
                  <a:lnTo>
                    <a:pt x="228030" y="447071"/>
                  </a:lnTo>
                  <a:lnTo>
                    <a:pt x="201883" y="483037"/>
                  </a:lnTo>
                  <a:lnTo>
                    <a:pt x="177140" y="520055"/>
                  </a:lnTo>
                  <a:lnTo>
                    <a:pt x="153840" y="558085"/>
                  </a:lnTo>
                  <a:lnTo>
                    <a:pt x="132021" y="597088"/>
                  </a:lnTo>
                  <a:lnTo>
                    <a:pt x="111723" y="637025"/>
                  </a:lnTo>
                  <a:lnTo>
                    <a:pt x="92985" y="677857"/>
                  </a:lnTo>
                  <a:lnTo>
                    <a:pt x="75845" y="719544"/>
                  </a:lnTo>
                  <a:lnTo>
                    <a:pt x="60344" y="762049"/>
                  </a:lnTo>
                  <a:lnTo>
                    <a:pt x="46520" y="805331"/>
                  </a:lnTo>
                  <a:lnTo>
                    <a:pt x="34413" y="849352"/>
                  </a:lnTo>
                  <a:lnTo>
                    <a:pt x="24061" y="894072"/>
                  </a:lnTo>
                  <a:lnTo>
                    <a:pt x="15503" y="939452"/>
                  </a:lnTo>
                  <a:lnTo>
                    <a:pt x="8779" y="985454"/>
                  </a:lnTo>
                  <a:lnTo>
                    <a:pt x="3927" y="1032037"/>
                  </a:lnTo>
                  <a:lnTo>
                    <a:pt x="988" y="1079164"/>
                  </a:lnTo>
                  <a:lnTo>
                    <a:pt x="0" y="1126794"/>
                  </a:lnTo>
                  <a:lnTo>
                    <a:pt x="988" y="1174426"/>
                  </a:lnTo>
                  <a:lnTo>
                    <a:pt x="3927" y="1221553"/>
                  </a:lnTo>
                  <a:lnTo>
                    <a:pt x="8779" y="1268137"/>
                  </a:lnTo>
                  <a:lnTo>
                    <a:pt x="15503" y="1314139"/>
                  </a:lnTo>
                  <a:lnTo>
                    <a:pt x="24061" y="1359520"/>
                  </a:lnTo>
                  <a:lnTo>
                    <a:pt x="34413" y="1404241"/>
                  </a:lnTo>
                  <a:lnTo>
                    <a:pt x="46520" y="1448262"/>
                  </a:lnTo>
                  <a:lnTo>
                    <a:pt x="60344" y="1491545"/>
                  </a:lnTo>
                  <a:lnTo>
                    <a:pt x="75845" y="1534049"/>
                  </a:lnTo>
                  <a:lnTo>
                    <a:pt x="92985" y="1575737"/>
                  </a:lnTo>
                  <a:lnTo>
                    <a:pt x="111723" y="1616570"/>
                  </a:lnTo>
                  <a:lnTo>
                    <a:pt x="132021" y="1656507"/>
                  </a:lnTo>
                  <a:lnTo>
                    <a:pt x="153840" y="1695510"/>
                  </a:lnTo>
                  <a:lnTo>
                    <a:pt x="177140" y="1733539"/>
                  </a:lnTo>
                  <a:lnTo>
                    <a:pt x="201883" y="1770557"/>
                  </a:lnTo>
                  <a:lnTo>
                    <a:pt x="228030" y="1806523"/>
                  </a:lnTo>
                  <a:lnTo>
                    <a:pt x="255540" y="1841398"/>
                  </a:lnTo>
                  <a:lnTo>
                    <a:pt x="284376" y="1875144"/>
                  </a:lnTo>
                  <a:lnTo>
                    <a:pt x="314499" y="1907721"/>
                  </a:lnTo>
                  <a:lnTo>
                    <a:pt x="345868" y="1939090"/>
                  </a:lnTo>
                  <a:lnTo>
                    <a:pt x="378445" y="1969212"/>
                  </a:lnTo>
                  <a:lnTo>
                    <a:pt x="412190" y="1998048"/>
                  </a:lnTo>
                  <a:lnTo>
                    <a:pt x="447066" y="2025559"/>
                  </a:lnTo>
                  <a:lnTo>
                    <a:pt x="483032" y="2051705"/>
                  </a:lnTo>
                  <a:lnTo>
                    <a:pt x="520049" y="2076448"/>
                  </a:lnTo>
                  <a:lnTo>
                    <a:pt x="558079" y="2099749"/>
                  </a:lnTo>
                  <a:lnTo>
                    <a:pt x="597082" y="2121568"/>
                  </a:lnTo>
                  <a:lnTo>
                    <a:pt x="637019" y="2141866"/>
                  </a:lnTo>
                  <a:lnTo>
                    <a:pt x="677851" y="2160604"/>
                  </a:lnTo>
                  <a:lnTo>
                    <a:pt x="719539" y="2177743"/>
                  </a:lnTo>
                  <a:lnTo>
                    <a:pt x="762044" y="2193244"/>
                  </a:lnTo>
                  <a:lnTo>
                    <a:pt x="805327" y="2207068"/>
                  </a:lnTo>
                  <a:lnTo>
                    <a:pt x="849348" y="2219176"/>
                  </a:lnTo>
                  <a:lnTo>
                    <a:pt x="894068" y="2229528"/>
                  </a:lnTo>
                  <a:lnTo>
                    <a:pt x="939449" y="2238086"/>
                  </a:lnTo>
                  <a:lnTo>
                    <a:pt x="985451" y="2244810"/>
                  </a:lnTo>
                  <a:lnTo>
                    <a:pt x="1032036" y="2249661"/>
                  </a:lnTo>
                  <a:lnTo>
                    <a:pt x="1079163" y="2252601"/>
                  </a:lnTo>
                  <a:lnTo>
                    <a:pt x="1126794" y="2253589"/>
                  </a:lnTo>
                  <a:lnTo>
                    <a:pt x="1174426" y="2252601"/>
                  </a:lnTo>
                  <a:lnTo>
                    <a:pt x="1221553" y="2249661"/>
                  </a:lnTo>
                  <a:lnTo>
                    <a:pt x="1268137" y="2244810"/>
                  </a:lnTo>
                  <a:lnTo>
                    <a:pt x="1314139" y="2238086"/>
                  </a:lnTo>
                  <a:lnTo>
                    <a:pt x="1359520" y="2229528"/>
                  </a:lnTo>
                  <a:lnTo>
                    <a:pt x="1404241" y="2219176"/>
                  </a:lnTo>
                  <a:lnTo>
                    <a:pt x="1448262" y="2207068"/>
                  </a:lnTo>
                  <a:lnTo>
                    <a:pt x="1491545" y="2193244"/>
                  </a:lnTo>
                  <a:lnTo>
                    <a:pt x="1534049" y="2177743"/>
                  </a:lnTo>
                  <a:lnTo>
                    <a:pt x="1575737" y="2160604"/>
                  </a:lnTo>
                  <a:lnTo>
                    <a:pt x="1616570" y="2141866"/>
                  </a:lnTo>
                  <a:lnTo>
                    <a:pt x="1656507" y="2121568"/>
                  </a:lnTo>
                  <a:lnTo>
                    <a:pt x="1695510" y="2099749"/>
                  </a:lnTo>
                  <a:lnTo>
                    <a:pt x="1733539" y="2076448"/>
                  </a:lnTo>
                  <a:lnTo>
                    <a:pt x="1770557" y="2051705"/>
                  </a:lnTo>
                  <a:lnTo>
                    <a:pt x="1806523" y="2025559"/>
                  </a:lnTo>
                  <a:lnTo>
                    <a:pt x="1841398" y="1998048"/>
                  </a:lnTo>
                  <a:lnTo>
                    <a:pt x="1875144" y="1969212"/>
                  </a:lnTo>
                  <a:lnTo>
                    <a:pt x="1907721" y="1939090"/>
                  </a:lnTo>
                  <a:lnTo>
                    <a:pt x="1939090" y="1907721"/>
                  </a:lnTo>
                  <a:lnTo>
                    <a:pt x="1969212" y="1875144"/>
                  </a:lnTo>
                  <a:lnTo>
                    <a:pt x="1998048" y="1841398"/>
                  </a:lnTo>
                  <a:lnTo>
                    <a:pt x="2025559" y="1806523"/>
                  </a:lnTo>
                  <a:lnTo>
                    <a:pt x="2051705" y="1770557"/>
                  </a:lnTo>
                  <a:lnTo>
                    <a:pt x="2076448" y="1733539"/>
                  </a:lnTo>
                  <a:lnTo>
                    <a:pt x="2099749" y="1695510"/>
                  </a:lnTo>
                  <a:lnTo>
                    <a:pt x="2121568" y="1656507"/>
                  </a:lnTo>
                  <a:lnTo>
                    <a:pt x="2141866" y="1616570"/>
                  </a:lnTo>
                  <a:lnTo>
                    <a:pt x="2160604" y="1575737"/>
                  </a:lnTo>
                  <a:lnTo>
                    <a:pt x="2177743" y="1534049"/>
                  </a:lnTo>
                  <a:lnTo>
                    <a:pt x="2193244" y="1491545"/>
                  </a:lnTo>
                  <a:lnTo>
                    <a:pt x="2207068" y="1448262"/>
                  </a:lnTo>
                  <a:lnTo>
                    <a:pt x="2219176" y="1404241"/>
                  </a:lnTo>
                  <a:lnTo>
                    <a:pt x="2229528" y="1359520"/>
                  </a:lnTo>
                  <a:lnTo>
                    <a:pt x="2238086" y="1314139"/>
                  </a:lnTo>
                  <a:lnTo>
                    <a:pt x="2244810" y="1268137"/>
                  </a:lnTo>
                  <a:lnTo>
                    <a:pt x="2249661" y="1221553"/>
                  </a:lnTo>
                  <a:lnTo>
                    <a:pt x="2252601" y="1174426"/>
                  </a:lnTo>
                  <a:lnTo>
                    <a:pt x="2253589" y="1126794"/>
                  </a:lnTo>
                  <a:lnTo>
                    <a:pt x="2252601" y="1079164"/>
                  </a:lnTo>
                  <a:lnTo>
                    <a:pt x="2249661" y="1032037"/>
                  </a:lnTo>
                  <a:lnTo>
                    <a:pt x="2244810" y="985454"/>
                  </a:lnTo>
                  <a:lnTo>
                    <a:pt x="2238086" y="939452"/>
                  </a:lnTo>
                  <a:lnTo>
                    <a:pt x="2229528" y="894072"/>
                  </a:lnTo>
                  <a:lnTo>
                    <a:pt x="2219176" y="849352"/>
                  </a:lnTo>
                  <a:lnTo>
                    <a:pt x="2207068" y="805331"/>
                  </a:lnTo>
                  <a:lnTo>
                    <a:pt x="2193244" y="762049"/>
                  </a:lnTo>
                  <a:lnTo>
                    <a:pt x="2177743" y="719544"/>
                  </a:lnTo>
                  <a:lnTo>
                    <a:pt x="2160604" y="677857"/>
                  </a:lnTo>
                  <a:lnTo>
                    <a:pt x="2141866" y="637025"/>
                  </a:lnTo>
                  <a:lnTo>
                    <a:pt x="2121568" y="597088"/>
                  </a:lnTo>
                  <a:lnTo>
                    <a:pt x="2099749" y="558085"/>
                  </a:lnTo>
                  <a:lnTo>
                    <a:pt x="2076448" y="520055"/>
                  </a:lnTo>
                  <a:lnTo>
                    <a:pt x="2051705" y="483037"/>
                  </a:lnTo>
                  <a:lnTo>
                    <a:pt x="2025559" y="447071"/>
                  </a:lnTo>
                  <a:lnTo>
                    <a:pt x="1998048" y="412196"/>
                  </a:lnTo>
                  <a:lnTo>
                    <a:pt x="1969212" y="378450"/>
                  </a:lnTo>
                  <a:lnTo>
                    <a:pt x="1939090" y="345872"/>
                  </a:lnTo>
                  <a:lnTo>
                    <a:pt x="1907721" y="314503"/>
                  </a:lnTo>
                  <a:lnTo>
                    <a:pt x="1875144" y="284381"/>
                  </a:lnTo>
                  <a:lnTo>
                    <a:pt x="1841398" y="255545"/>
                  </a:lnTo>
                  <a:lnTo>
                    <a:pt x="1806523" y="228033"/>
                  </a:lnTo>
                  <a:lnTo>
                    <a:pt x="1770557" y="201887"/>
                  </a:lnTo>
                  <a:lnTo>
                    <a:pt x="1733539" y="177143"/>
                  </a:lnTo>
                  <a:lnTo>
                    <a:pt x="1695510" y="153843"/>
                  </a:lnTo>
                  <a:lnTo>
                    <a:pt x="1656507" y="132023"/>
                  </a:lnTo>
                  <a:lnTo>
                    <a:pt x="1616570" y="111725"/>
                  </a:lnTo>
                  <a:lnTo>
                    <a:pt x="1575737" y="92987"/>
                  </a:lnTo>
                  <a:lnTo>
                    <a:pt x="1534049" y="75847"/>
                  </a:lnTo>
                  <a:lnTo>
                    <a:pt x="1491545" y="60346"/>
                  </a:lnTo>
                  <a:lnTo>
                    <a:pt x="1448262" y="46521"/>
                  </a:lnTo>
                  <a:lnTo>
                    <a:pt x="1404241" y="34414"/>
                  </a:lnTo>
                  <a:lnTo>
                    <a:pt x="1359520" y="24061"/>
                  </a:lnTo>
                  <a:lnTo>
                    <a:pt x="1314139" y="15503"/>
                  </a:lnTo>
                  <a:lnTo>
                    <a:pt x="1268137" y="8779"/>
                  </a:lnTo>
                  <a:lnTo>
                    <a:pt x="1221553" y="3928"/>
                  </a:lnTo>
                  <a:lnTo>
                    <a:pt x="1174426" y="988"/>
                  </a:lnTo>
                  <a:lnTo>
                    <a:pt x="112679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bk object 45"/>
            <p:cNvSpPr/>
            <p:nvPr/>
          </p:nvSpPr>
          <p:spPr>
            <a:xfrm>
              <a:off x="824483" y="2077211"/>
              <a:ext cx="2606039" cy="2606039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bk object 46"/>
            <p:cNvSpPr/>
            <p:nvPr/>
          </p:nvSpPr>
          <p:spPr>
            <a:xfrm>
              <a:off x="898410" y="2142998"/>
              <a:ext cx="2374899" cy="2374899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bk object 47"/>
            <p:cNvSpPr/>
            <p:nvPr/>
          </p:nvSpPr>
          <p:spPr>
            <a:xfrm>
              <a:off x="12942302" y="1939193"/>
              <a:ext cx="2780665" cy="2780665"/>
            </a:xfrm>
            <a:custGeom>
              <a:avLst/>
              <a:gdLst/>
              <a:ahLst/>
              <a:cxnLst/>
              <a:rect l="l" t="t" r="r" b="b"/>
              <a:pathLst>
                <a:path w="2780665" h="2780665">
                  <a:moveTo>
                    <a:pt x="1392429" y="0"/>
                  </a:moveTo>
                  <a:lnTo>
                    <a:pt x="1345312" y="668"/>
                  </a:lnTo>
                  <a:lnTo>
                    <a:pt x="1298541" y="2907"/>
                  </a:lnTo>
                  <a:lnTo>
                    <a:pt x="1252146" y="6694"/>
                  </a:lnTo>
                  <a:lnTo>
                    <a:pt x="1206152" y="12004"/>
                  </a:lnTo>
                  <a:lnTo>
                    <a:pt x="1160588" y="18813"/>
                  </a:lnTo>
                  <a:lnTo>
                    <a:pt x="1115482" y="27098"/>
                  </a:lnTo>
                  <a:lnTo>
                    <a:pt x="1070860" y="36834"/>
                  </a:lnTo>
                  <a:lnTo>
                    <a:pt x="1026752" y="47997"/>
                  </a:lnTo>
                  <a:lnTo>
                    <a:pt x="983183" y="60563"/>
                  </a:lnTo>
                  <a:lnTo>
                    <a:pt x="940183" y="74509"/>
                  </a:lnTo>
                  <a:lnTo>
                    <a:pt x="897778" y="89810"/>
                  </a:lnTo>
                  <a:lnTo>
                    <a:pt x="855996" y="106442"/>
                  </a:lnTo>
                  <a:lnTo>
                    <a:pt x="814865" y="124381"/>
                  </a:lnTo>
                  <a:lnTo>
                    <a:pt x="774413" y="143604"/>
                  </a:lnTo>
                  <a:lnTo>
                    <a:pt x="734667" y="164086"/>
                  </a:lnTo>
                  <a:lnTo>
                    <a:pt x="695654" y="185803"/>
                  </a:lnTo>
                  <a:lnTo>
                    <a:pt x="657403" y="208731"/>
                  </a:lnTo>
                  <a:lnTo>
                    <a:pt x="619940" y="232847"/>
                  </a:lnTo>
                  <a:lnTo>
                    <a:pt x="583294" y="258126"/>
                  </a:lnTo>
                  <a:lnTo>
                    <a:pt x="547492" y="284544"/>
                  </a:lnTo>
                  <a:lnTo>
                    <a:pt x="512563" y="312078"/>
                  </a:lnTo>
                  <a:lnTo>
                    <a:pt x="478532" y="340702"/>
                  </a:lnTo>
                  <a:lnTo>
                    <a:pt x="445429" y="370394"/>
                  </a:lnTo>
                  <a:lnTo>
                    <a:pt x="413280" y="401130"/>
                  </a:lnTo>
                  <a:lnTo>
                    <a:pt x="382114" y="432884"/>
                  </a:lnTo>
                  <a:lnTo>
                    <a:pt x="351958" y="465634"/>
                  </a:lnTo>
                  <a:lnTo>
                    <a:pt x="322839" y="499355"/>
                  </a:lnTo>
                  <a:lnTo>
                    <a:pt x="294786" y="534023"/>
                  </a:lnTo>
                  <a:lnTo>
                    <a:pt x="267825" y="569615"/>
                  </a:lnTo>
                  <a:lnTo>
                    <a:pt x="241985" y="606106"/>
                  </a:lnTo>
                  <a:lnTo>
                    <a:pt x="217293" y="643472"/>
                  </a:lnTo>
                  <a:lnTo>
                    <a:pt x="193776" y="681689"/>
                  </a:lnTo>
                  <a:lnTo>
                    <a:pt x="171463" y="720734"/>
                  </a:lnTo>
                  <a:lnTo>
                    <a:pt x="150382" y="760582"/>
                  </a:lnTo>
                  <a:lnTo>
                    <a:pt x="130558" y="801209"/>
                  </a:lnTo>
                  <a:lnTo>
                    <a:pt x="112021" y="842591"/>
                  </a:lnTo>
                  <a:lnTo>
                    <a:pt x="94798" y="884705"/>
                  </a:lnTo>
                  <a:lnTo>
                    <a:pt x="78916" y="927526"/>
                  </a:lnTo>
                  <a:lnTo>
                    <a:pt x="64403" y="971030"/>
                  </a:lnTo>
                  <a:lnTo>
                    <a:pt x="51288" y="1015194"/>
                  </a:lnTo>
                  <a:lnTo>
                    <a:pt x="39596" y="1059992"/>
                  </a:lnTo>
                  <a:lnTo>
                    <a:pt x="29357" y="1105402"/>
                  </a:lnTo>
                  <a:lnTo>
                    <a:pt x="20597" y="1151400"/>
                  </a:lnTo>
                  <a:lnTo>
                    <a:pt x="13344" y="1197960"/>
                  </a:lnTo>
                  <a:lnTo>
                    <a:pt x="7626" y="1245060"/>
                  </a:lnTo>
                  <a:lnTo>
                    <a:pt x="3471" y="1292675"/>
                  </a:lnTo>
                  <a:lnTo>
                    <a:pt x="926" y="1340403"/>
                  </a:lnTo>
                  <a:lnTo>
                    <a:pt x="0" y="1387838"/>
                  </a:lnTo>
                  <a:lnTo>
                    <a:pt x="668" y="1434955"/>
                  </a:lnTo>
                  <a:lnTo>
                    <a:pt x="2909" y="1481724"/>
                  </a:lnTo>
                  <a:lnTo>
                    <a:pt x="6696" y="1528119"/>
                  </a:lnTo>
                  <a:lnTo>
                    <a:pt x="12007" y="1574112"/>
                  </a:lnTo>
                  <a:lnTo>
                    <a:pt x="18817" y="1619675"/>
                  </a:lnTo>
                  <a:lnTo>
                    <a:pt x="27102" y="1664781"/>
                  </a:lnTo>
                  <a:lnTo>
                    <a:pt x="36838" y="1709402"/>
                  </a:lnTo>
                  <a:lnTo>
                    <a:pt x="48002" y="1753510"/>
                  </a:lnTo>
                  <a:lnTo>
                    <a:pt x="60568" y="1797078"/>
                  </a:lnTo>
                  <a:lnTo>
                    <a:pt x="74514" y="1840078"/>
                  </a:lnTo>
                  <a:lnTo>
                    <a:pt x="89816" y="1882482"/>
                  </a:lnTo>
                  <a:lnTo>
                    <a:pt x="106448" y="1924264"/>
                  </a:lnTo>
                  <a:lnTo>
                    <a:pt x="124388" y="1965394"/>
                  </a:lnTo>
                  <a:lnTo>
                    <a:pt x="143611" y="2005846"/>
                  </a:lnTo>
                  <a:lnTo>
                    <a:pt x="164093" y="2045592"/>
                  </a:lnTo>
                  <a:lnTo>
                    <a:pt x="185810" y="2084604"/>
                  </a:lnTo>
                  <a:lnTo>
                    <a:pt x="208739" y="2122855"/>
                  </a:lnTo>
                  <a:lnTo>
                    <a:pt x="232855" y="2160317"/>
                  </a:lnTo>
                  <a:lnTo>
                    <a:pt x="258134" y="2196963"/>
                  </a:lnTo>
                  <a:lnTo>
                    <a:pt x="284552" y="2232764"/>
                  </a:lnTo>
                  <a:lnTo>
                    <a:pt x="312085" y="2267694"/>
                  </a:lnTo>
                  <a:lnTo>
                    <a:pt x="340710" y="2301724"/>
                  </a:lnTo>
                  <a:lnTo>
                    <a:pt x="370402" y="2334826"/>
                  </a:lnTo>
                  <a:lnTo>
                    <a:pt x="401137" y="2366975"/>
                  </a:lnTo>
                  <a:lnTo>
                    <a:pt x="432892" y="2398141"/>
                  </a:lnTo>
                  <a:lnTo>
                    <a:pt x="465642" y="2428296"/>
                  </a:lnTo>
                  <a:lnTo>
                    <a:pt x="499363" y="2457415"/>
                  </a:lnTo>
                  <a:lnTo>
                    <a:pt x="534031" y="2485468"/>
                  </a:lnTo>
                  <a:lnTo>
                    <a:pt x="569622" y="2512428"/>
                  </a:lnTo>
                  <a:lnTo>
                    <a:pt x="606113" y="2538268"/>
                  </a:lnTo>
                  <a:lnTo>
                    <a:pt x="643478" y="2562959"/>
                  </a:lnTo>
                  <a:lnTo>
                    <a:pt x="681696" y="2586475"/>
                  </a:lnTo>
                  <a:lnTo>
                    <a:pt x="720740" y="2608788"/>
                  </a:lnTo>
                  <a:lnTo>
                    <a:pt x="760587" y="2629869"/>
                  </a:lnTo>
                  <a:lnTo>
                    <a:pt x="801214" y="2649692"/>
                  </a:lnTo>
                  <a:lnTo>
                    <a:pt x="842596" y="2668229"/>
                  </a:lnTo>
                  <a:lnTo>
                    <a:pt x="884709" y="2685451"/>
                  </a:lnTo>
                  <a:lnTo>
                    <a:pt x="927530" y="2701332"/>
                  </a:lnTo>
                  <a:lnTo>
                    <a:pt x="971033" y="2715844"/>
                  </a:lnTo>
                  <a:lnTo>
                    <a:pt x="1015196" y="2728960"/>
                  </a:lnTo>
                  <a:lnTo>
                    <a:pt x="1059994" y="2740651"/>
                  </a:lnTo>
                  <a:lnTo>
                    <a:pt x="1105404" y="2750889"/>
                  </a:lnTo>
                  <a:lnTo>
                    <a:pt x="1151400" y="2759649"/>
                  </a:lnTo>
                  <a:lnTo>
                    <a:pt x="1197960" y="2766900"/>
                  </a:lnTo>
                  <a:lnTo>
                    <a:pt x="1245059" y="2772617"/>
                  </a:lnTo>
                  <a:lnTo>
                    <a:pt x="1292674" y="2776772"/>
                  </a:lnTo>
                  <a:lnTo>
                    <a:pt x="1340402" y="2779318"/>
                  </a:lnTo>
                  <a:lnTo>
                    <a:pt x="1387838" y="2780245"/>
                  </a:lnTo>
                  <a:lnTo>
                    <a:pt x="1434955" y="2779577"/>
                  </a:lnTo>
                  <a:lnTo>
                    <a:pt x="1481726" y="2777337"/>
                  </a:lnTo>
                  <a:lnTo>
                    <a:pt x="1528121" y="2773551"/>
                  </a:lnTo>
                  <a:lnTo>
                    <a:pt x="1574115" y="2768241"/>
                  </a:lnTo>
                  <a:lnTo>
                    <a:pt x="1619679" y="2761431"/>
                  </a:lnTo>
                  <a:lnTo>
                    <a:pt x="1664785" y="2753147"/>
                  </a:lnTo>
                  <a:lnTo>
                    <a:pt x="1709406" y="2743411"/>
                  </a:lnTo>
                  <a:lnTo>
                    <a:pt x="1753515" y="2732248"/>
                  </a:lnTo>
                  <a:lnTo>
                    <a:pt x="1797083" y="2719682"/>
                  </a:lnTo>
                  <a:lnTo>
                    <a:pt x="1840084" y="2705736"/>
                  </a:lnTo>
                  <a:lnTo>
                    <a:pt x="1882488" y="2690435"/>
                  </a:lnTo>
                  <a:lnTo>
                    <a:pt x="1924270" y="2673803"/>
                  </a:lnTo>
                  <a:lnTo>
                    <a:pt x="1965401" y="2655864"/>
                  </a:lnTo>
                  <a:lnTo>
                    <a:pt x="2005853" y="2636641"/>
                  </a:lnTo>
                  <a:lnTo>
                    <a:pt x="2045599" y="2616160"/>
                  </a:lnTo>
                  <a:lnTo>
                    <a:pt x="2084612" y="2594443"/>
                  </a:lnTo>
                  <a:lnTo>
                    <a:pt x="2122863" y="2571514"/>
                  </a:lnTo>
                  <a:lnTo>
                    <a:pt x="2160325" y="2547399"/>
                  </a:lnTo>
                  <a:lnTo>
                    <a:pt x="2196971" y="2522120"/>
                  </a:lnTo>
                  <a:lnTo>
                    <a:pt x="2232772" y="2495702"/>
                  </a:lnTo>
                  <a:lnTo>
                    <a:pt x="2267702" y="2468168"/>
                  </a:lnTo>
                  <a:lnTo>
                    <a:pt x="2301732" y="2439544"/>
                  </a:lnTo>
                  <a:lnTo>
                    <a:pt x="2334834" y="2409852"/>
                  </a:lnTo>
                  <a:lnTo>
                    <a:pt x="2366983" y="2379117"/>
                  </a:lnTo>
                  <a:lnTo>
                    <a:pt x="2398148" y="2347363"/>
                  </a:lnTo>
                  <a:lnTo>
                    <a:pt x="2428304" y="2314613"/>
                  </a:lnTo>
                  <a:lnTo>
                    <a:pt x="2457422" y="2280892"/>
                  </a:lnTo>
                  <a:lnTo>
                    <a:pt x="2485475" y="2246224"/>
                  </a:lnTo>
                  <a:lnTo>
                    <a:pt x="2512435" y="2210633"/>
                  </a:lnTo>
                  <a:lnTo>
                    <a:pt x="2538275" y="2174143"/>
                  </a:lnTo>
                  <a:lnTo>
                    <a:pt x="2562966" y="2136777"/>
                  </a:lnTo>
                  <a:lnTo>
                    <a:pt x="2586481" y="2098560"/>
                  </a:lnTo>
                  <a:lnTo>
                    <a:pt x="2608794" y="2059516"/>
                  </a:lnTo>
                  <a:lnTo>
                    <a:pt x="2629875" y="2019668"/>
                  </a:lnTo>
                  <a:lnTo>
                    <a:pt x="2649697" y="1979042"/>
                  </a:lnTo>
                  <a:lnTo>
                    <a:pt x="2668233" y="1937660"/>
                  </a:lnTo>
                  <a:lnTo>
                    <a:pt x="2685456" y="1895546"/>
                  </a:lnTo>
                  <a:lnTo>
                    <a:pt x="2701336" y="1852726"/>
                  </a:lnTo>
                  <a:lnTo>
                    <a:pt x="2715848" y="1809222"/>
                  </a:lnTo>
                  <a:lnTo>
                    <a:pt x="2728962" y="1765059"/>
                  </a:lnTo>
                  <a:lnTo>
                    <a:pt x="2740653" y="1720261"/>
                  </a:lnTo>
                  <a:lnTo>
                    <a:pt x="2750891" y="1674852"/>
                  </a:lnTo>
                  <a:lnTo>
                    <a:pt x="2759649" y="1628855"/>
                  </a:lnTo>
                  <a:lnTo>
                    <a:pt x="2766900" y="1582295"/>
                  </a:lnTo>
                  <a:lnTo>
                    <a:pt x="2772617" y="1535196"/>
                  </a:lnTo>
                  <a:lnTo>
                    <a:pt x="2776770" y="1487582"/>
                  </a:lnTo>
                  <a:lnTo>
                    <a:pt x="2779317" y="1439855"/>
                  </a:lnTo>
                  <a:lnTo>
                    <a:pt x="2780245" y="1392419"/>
                  </a:lnTo>
                  <a:lnTo>
                    <a:pt x="2779577" y="1345302"/>
                  </a:lnTo>
                  <a:lnTo>
                    <a:pt x="2777339" y="1298533"/>
                  </a:lnTo>
                  <a:lnTo>
                    <a:pt x="2773552" y="1252138"/>
                  </a:lnTo>
                  <a:lnTo>
                    <a:pt x="2768243" y="1206144"/>
                  </a:lnTo>
                  <a:lnTo>
                    <a:pt x="2761434" y="1160581"/>
                  </a:lnTo>
                  <a:lnTo>
                    <a:pt x="2753150" y="1115475"/>
                  </a:lnTo>
                  <a:lnTo>
                    <a:pt x="2743414" y="1070854"/>
                  </a:lnTo>
                  <a:lnTo>
                    <a:pt x="2732252" y="1026746"/>
                  </a:lnTo>
                  <a:lnTo>
                    <a:pt x="2719686" y="983178"/>
                  </a:lnTo>
                  <a:lnTo>
                    <a:pt x="2705740" y="940177"/>
                  </a:lnTo>
                  <a:lnTo>
                    <a:pt x="2690440" y="897773"/>
                  </a:lnTo>
                  <a:lnTo>
                    <a:pt x="2673808" y="855991"/>
                  </a:lnTo>
                  <a:lnTo>
                    <a:pt x="2655868" y="814860"/>
                  </a:lnTo>
                  <a:lnTo>
                    <a:pt x="2636646" y="774408"/>
                  </a:lnTo>
                  <a:lnTo>
                    <a:pt x="2616164" y="734662"/>
                  </a:lnTo>
                  <a:lnTo>
                    <a:pt x="2594447" y="695649"/>
                  </a:lnTo>
                  <a:lnTo>
                    <a:pt x="2571519" y="657398"/>
                  </a:lnTo>
                  <a:lnTo>
                    <a:pt x="2547403" y="619935"/>
                  </a:lnTo>
                  <a:lnTo>
                    <a:pt x="2522125" y="583289"/>
                  </a:lnTo>
                  <a:lnTo>
                    <a:pt x="2495707" y="547488"/>
                  </a:lnTo>
                  <a:lnTo>
                    <a:pt x="2468173" y="512558"/>
                  </a:lnTo>
                  <a:lnTo>
                    <a:pt x="2439549" y="478527"/>
                  </a:lnTo>
                  <a:lnTo>
                    <a:pt x="2409857" y="445424"/>
                  </a:lnTo>
                  <a:lnTo>
                    <a:pt x="2379122" y="413276"/>
                  </a:lnTo>
                  <a:lnTo>
                    <a:pt x="2347368" y="382109"/>
                  </a:lnTo>
                  <a:lnTo>
                    <a:pt x="2314618" y="351953"/>
                  </a:lnTo>
                  <a:lnTo>
                    <a:pt x="2280897" y="322834"/>
                  </a:lnTo>
                  <a:lnTo>
                    <a:pt x="2246229" y="294781"/>
                  </a:lnTo>
                  <a:lnTo>
                    <a:pt x="2210638" y="267820"/>
                  </a:lnTo>
                  <a:lnTo>
                    <a:pt x="2174148" y="241980"/>
                  </a:lnTo>
                  <a:lnTo>
                    <a:pt x="2136782" y="217288"/>
                  </a:lnTo>
                  <a:lnTo>
                    <a:pt x="2098565" y="193772"/>
                  </a:lnTo>
                  <a:lnTo>
                    <a:pt x="2059521" y="171459"/>
                  </a:lnTo>
                  <a:lnTo>
                    <a:pt x="2019674" y="150377"/>
                  </a:lnTo>
                  <a:lnTo>
                    <a:pt x="1979047" y="130554"/>
                  </a:lnTo>
                  <a:lnTo>
                    <a:pt x="1937666" y="112017"/>
                  </a:lnTo>
                  <a:lnTo>
                    <a:pt x="1895553" y="94795"/>
                  </a:lnTo>
                  <a:lnTo>
                    <a:pt x="1852733" y="78913"/>
                  </a:lnTo>
                  <a:lnTo>
                    <a:pt x="1809229" y="64401"/>
                  </a:lnTo>
                  <a:lnTo>
                    <a:pt x="1765067" y="51285"/>
                  </a:lnTo>
                  <a:lnTo>
                    <a:pt x="1720269" y="39594"/>
                  </a:lnTo>
                  <a:lnTo>
                    <a:pt x="1674860" y="29355"/>
                  </a:lnTo>
                  <a:lnTo>
                    <a:pt x="1628864" y="20596"/>
                  </a:lnTo>
                  <a:lnTo>
                    <a:pt x="1582305" y="13344"/>
                  </a:lnTo>
                  <a:lnTo>
                    <a:pt x="1535207" y="7627"/>
                  </a:lnTo>
                  <a:lnTo>
                    <a:pt x="1487593" y="3473"/>
                  </a:lnTo>
                  <a:lnTo>
                    <a:pt x="1439865" y="927"/>
                  </a:lnTo>
                  <a:lnTo>
                    <a:pt x="1392429" y="0"/>
                  </a:lnTo>
                  <a:close/>
                </a:path>
              </a:pathLst>
            </a:custGeom>
            <a:solidFill>
              <a:srgbClr val="FFFFFF">
                <a:alpha val="28997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bk object 48"/>
            <p:cNvSpPr/>
            <p:nvPr/>
          </p:nvSpPr>
          <p:spPr>
            <a:xfrm>
              <a:off x="12930874" y="1935834"/>
              <a:ext cx="2803042" cy="2793999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bk object 49"/>
            <p:cNvSpPr/>
            <p:nvPr/>
          </p:nvSpPr>
          <p:spPr>
            <a:xfrm>
              <a:off x="13204204" y="2207389"/>
              <a:ext cx="2253615" cy="2253615"/>
            </a:xfrm>
            <a:custGeom>
              <a:avLst/>
              <a:gdLst/>
              <a:ahLst/>
              <a:cxnLst/>
              <a:rect l="l" t="t" r="r" b="b"/>
              <a:pathLst>
                <a:path w="2253615" h="2253615">
                  <a:moveTo>
                    <a:pt x="1126794" y="0"/>
                  </a:moveTo>
                  <a:lnTo>
                    <a:pt x="1079163" y="988"/>
                  </a:lnTo>
                  <a:lnTo>
                    <a:pt x="1032036" y="3928"/>
                  </a:lnTo>
                  <a:lnTo>
                    <a:pt x="985451" y="8779"/>
                  </a:lnTo>
                  <a:lnTo>
                    <a:pt x="939449" y="15503"/>
                  </a:lnTo>
                  <a:lnTo>
                    <a:pt x="894068" y="24061"/>
                  </a:lnTo>
                  <a:lnTo>
                    <a:pt x="849348" y="34414"/>
                  </a:lnTo>
                  <a:lnTo>
                    <a:pt x="805327" y="46521"/>
                  </a:lnTo>
                  <a:lnTo>
                    <a:pt x="762044" y="60346"/>
                  </a:lnTo>
                  <a:lnTo>
                    <a:pt x="719539" y="75847"/>
                  </a:lnTo>
                  <a:lnTo>
                    <a:pt x="677851" y="92987"/>
                  </a:lnTo>
                  <a:lnTo>
                    <a:pt x="637019" y="111725"/>
                  </a:lnTo>
                  <a:lnTo>
                    <a:pt x="597082" y="132023"/>
                  </a:lnTo>
                  <a:lnTo>
                    <a:pt x="558079" y="153843"/>
                  </a:lnTo>
                  <a:lnTo>
                    <a:pt x="520049" y="177143"/>
                  </a:lnTo>
                  <a:lnTo>
                    <a:pt x="483032" y="201887"/>
                  </a:lnTo>
                  <a:lnTo>
                    <a:pt x="447066" y="228033"/>
                  </a:lnTo>
                  <a:lnTo>
                    <a:pt x="412190" y="255545"/>
                  </a:lnTo>
                  <a:lnTo>
                    <a:pt x="378445" y="284381"/>
                  </a:lnTo>
                  <a:lnTo>
                    <a:pt x="345868" y="314503"/>
                  </a:lnTo>
                  <a:lnTo>
                    <a:pt x="314499" y="345872"/>
                  </a:lnTo>
                  <a:lnTo>
                    <a:pt x="284376" y="378450"/>
                  </a:lnTo>
                  <a:lnTo>
                    <a:pt x="255540" y="412196"/>
                  </a:lnTo>
                  <a:lnTo>
                    <a:pt x="228030" y="447071"/>
                  </a:lnTo>
                  <a:lnTo>
                    <a:pt x="201883" y="483037"/>
                  </a:lnTo>
                  <a:lnTo>
                    <a:pt x="177140" y="520055"/>
                  </a:lnTo>
                  <a:lnTo>
                    <a:pt x="153840" y="558085"/>
                  </a:lnTo>
                  <a:lnTo>
                    <a:pt x="132021" y="597088"/>
                  </a:lnTo>
                  <a:lnTo>
                    <a:pt x="111723" y="637025"/>
                  </a:lnTo>
                  <a:lnTo>
                    <a:pt x="92985" y="677857"/>
                  </a:lnTo>
                  <a:lnTo>
                    <a:pt x="75845" y="719544"/>
                  </a:lnTo>
                  <a:lnTo>
                    <a:pt x="60344" y="762049"/>
                  </a:lnTo>
                  <a:lnTo>
                    <a:pt x="46520" y="805331"/>
                  </a:lnTo>
                  <a:lnTo>
                    <a:pt x="34413" y="849352"/>
                  </a:lnTo>
                  <a:lnTo>
                    <a:pt x="24061" y="894072"/>
                  </a:lnTo>
                  <a:lnTo>
                    <a:pt x="15503" y="939452"/>
                  </a:lnTo>
                  <a:lnTo>
                    <a:pt x="8779" y="985454"/>
                  </a:lnTo>
                  <a:lnTo>
                    <a:pt x="3927" y="1032037"/>
                  </a:lnTo>
                  <a:lnTo>
                    <a:pt x="988" y="1079164"/>
                  </a:lnTo>
                  <a:lnTo>
                    <a:pt x="0" y="1126794"/>
                  </a:lnTo>
                  <a:lnTo>
                    <a:pt x="988" y="1174426"/>
                  </a:lnTo>
                  <a:lnTo>
                    <a:pt x="3927" y="1221553"/>
                  </a:lnTo>
                  <a:lnTo>
                    <a:pt x="8779" y="1268137"/>
                  </a:lnTo>
                  <a:lnTo>
                    <a:pt x="15503" y="1314139"/>
                  </a:lnTo>
                  <a:lnTo>
                    <a:pt x="24061" y="1359520"/>
                  </a:lnTo>
                  <a:lnTo>
                    <a:pt x="34413" y="1404241"/>
                  </a:lnTo>
                  <a:lnTo>
                    <a:pt x="46520" y="1448262"/>
                  </a:lnTo>
                  <a:lnTo>
                    <a:pt x="60344" y="1491545"/>
                  </a:lnTo>
                  <a:lnTo>
                    <a:pt x="75845" y="1534049"/>
                  </a:lnTo>
                  <a:lnTo>
                    <a:pt x="92985" y="1575737"/>
                  </a:lnTo>
                  <a:lnTo>
                    <a:pt x="111723" y="1616570"/>
                  </a:lnTo>
                  <a:lnTo>
                    <a:pt x="132021" y="1656507"/>
                  </a:lnTo>
                  <a:lnTo>
                    <a:pt x="153840" y="1695510"/>
                  </a:lnTo>
                  <a:lnTo>
                    <a:pt x="177140" y="1733539"/>
                  </a:lnTo>
                  <a:lnTo>
                    <a:pt x="201883" y="1770557"/>
                  </a:lnTo>
                  <a:lnTo>
                    <a:pt x="228030" y="1806523"/>
                  </a:lnTo>
                  <a:lnTo>
                    <a:pt x="255540" y="1841398"/>
                  </a:lnTo>
                  <a:lnTo>
                    <a:pt x="284376" y="1875144"/>
                  </a:lnTo>
                  <a:lnTo>
                    <a:pt x="314499" y="1907721"/>
                  </a:lnTo>
                  <a:lnTo>
                    <a:pt x="345868" y="1939090"/>
                  </a:lnTo>
                  <a:lnTo>
                    <a:pt x="378445" y="1969212"/>
                  </a:lnTo>
                  <a:lnTo>
                    <a:pt x="412190" y="1998048"/>
                  </a:lnTo>
                  <a:lnTo>
                    <a:pt x="447066" y="2025559"/>
                  </a:lnTo>
                  <a:lnTo>
                    <a:pt x="483032" y="2051705"/>
                  </a:lnTo>
                  <a:lnTo>
                    <a:pt x="520049" y="2076448"/>
                  </a:lnTo>
                  <a:lnTo>
                    <a:pt x="558079" y="2099749"/>
                  </a:lnTo>
                  <a:lnTo>
                    <a:pt x="597082" y="2121568"/>
                  </a:lnTo>
                  <a:lnTo>
                    <a:pt x="637019" y="2141866"/>
                  </a:lnTo>
                  <a:lnTo>
                    <a:pt x="677851" y="2160604"/>
                  </a:lnTo>
                  <a:lnTo>
                    <a:pt x="719539" y="2177743"/>
                  </a:lnTo>
                  <a:lnTo>
                    <a:pt x="762044" y="2193244"/>
                  </a:lnTo>
                  <a:lnTo>
                    <a:pt x="805327" y="2207068"/>
                  </a:lnTo>
                  <a:lnTo>
                    <a:pt x="849348" y="2219176"/>
                  </a:lnTo>
                  <a:lnTo>
                    <a:pt x="894068" y="2229528"/>
                  </a:lnTo>
                  <a:lnTo>
                    <a:pt x="939449" y="2238086"/>
                  </a:lnTo>
                  <a:lnTo>
                    <a:pt x="985451" y="2244810"/>
                  </a:lnTo>
                  <a:lnTo>
                    <a:pt x="1032036" y="2249661"/>
                  </a:lnTo>
                  <a:lnTo>
                    <a:pt x="1079163" y="2252601"/>
                  </a:lnTo>
                  <a:lnTo>
                    <a:pt x="1126794" y="2253589"/>
                  </a:lnTo>
                  <a:lnTo>
                    <a:pt x="1174426" y="2252601"/>
                  </a:lnTo>
                  <a:lnTo>
                    <a:pt x="1221553" y="2249661"/>
                  </a:lnTo>
                  <a:lnTo>
                    <a:pt x="1268137" y="2244810"/>
                  </a:lnTo>
                  <a:lnTo>
                    <a:pt x="1314139" y="2238086"/>
                  </a:lnTo>
                  <a:lnTo>
                    <a:pt x="1359520" y="2229528"/>
                  </a:lnTo>
                  <a:lnTo>
                    <a:pt x="1404240" y="2219176"/>
                  </a:lnTo>
                  <a:lnTo>
                    <a:pt x="1448261" y="2207068"/>
                  </a:lnTo>
                  <a:lnTo>
                    <a:pt x="1491543" y="2193244"/>
                  </a:lnTo>
                  <a:lnTo>
                    <a:pt x="1534048" y="2177743"/>
                  </a:lnTo>
                  <a:lnTo>
                    <a:pt x="1575735" y="2160604"/>
                  </a:lnTo>
                  <a:lnTo>
                    <a:pt x="1616567" y="2141866"/>
                  </a:lnTo>
                  <a:lnTo>
                    <a:pt x="1656504" y="2121568"/>
                  </a:lnTo>
                  <a:lnTo>
                    <a:pt x="1695506" y="2099749"/>
                  </a:lnTo>
                  <a:lnTo>
                    <a:pt x="1733536" y="2076448"/>
                  </a:lnTo>
                  <a:lnTo>
                    <a:pt x="1770553" y="2051705"/>
                  </a:lnTo>
                  <a:lnTo>
                    <a:pt x="1806518" y="2025559"/>
                  </a:lnTo>
                  <a:lnTo>
                    <a:pt x="1841393" y="1998048"/>
                  </a:lnTo>
                  <a:lnTo>
                    <a:pt x="1875138" y="1969212"/>
                  </a:lnTo>
                  <a:lnTo>
                    <a:pt x="1907715" y="1939090"/>
                  </a:lnTo>
                  <a:lnTo>
                    <a:pt x="1939083" y="1907721"/>
                  </a:lnTo>
                  <a:lnTo>
                    <a:pt x="1969205" y="1875144"/>
                  </a:lnTo>
                  <a:lnTo>
                    <a:pt x="1998041" y="1841398"/>
                  </a:lnTo>
                  <a:lnTo>
                    <a:pt x="2025551" y="1806523"/>
                  </a:lnTo>
                  <a:lnTo>
                    <a:pt x="2051697" y="1770557"/>
                  </a:lnTo>
                  <a:lnTo>
                    <a:pt x="2076439" y="1733539"/>
                  </a:lnTo>
                  <a:lnTo>
                    <a:pt x="2099739" y="1695510"/>
                  </a:lnTo>
                  <a:lnTo>
                    <a:pt x="2121558" y="1656507"/>
                  </a:lnTo>
                  <a:lnTo>
                    <a:pt x="2141855" y="1616570"/>
                  </a:lnTo>
                  <a:lnTo>
                    <a:pt x="2160593" y="1575737"/>
                  </a:lnTo>
                  <a:lnTo>
                    <a:pt x="2177732" y="1534049"/>
                  </a:lnTo>
                  <a:lnTo>
                    <a:pt x="2193233" y="1491545"/>
                  </a:lnTo>
                  <a:lnTo>
                    <a:pt x="2207057" y="1448262"/>
                  </a:lnTo>
                  <a:lnTo>
                    <a:pt x="2219164" y="1404241"/>
                  </a:lnTo>
                  <a:lnTo>
                    <a:pt x="2229516" y="1359520"/>
                  </a:lnTo>
                  <a:lnTo>
                    <a:pt x="2238073" y="1314139"/>
                  </a:lnTo>
                  <a:lnTo>
                    <a:pt x="2244797" y="1268137"/>
                  </a:lnTo>
                  <a:lnTo>
                    <a:pt x="2249649" y="1221553"/>
                  </a:lnTo>
                  <a:lnTo>
                    <a:pt x="2252588" y="1174426"/>
                  </a:lnTo>
                  <a:lnTo>
                    <a:pt x="2253576" y="1126794"/>
                  </a:lnTo>
                  <a:lnTo>
                    <a:pt x="2252588" y="1079164"/>
                  </a:lnTo>
                  <a:lnTo>
                    <a:pt x="2249649" y="1032037"/>
                  </a:lnTo>
                  <a:lnTo>
                    <a:pt x="2244797" y="985454"/>
                  </a:lnTo>
                  <a:lnTo>
                    <a:pt x="2238073" y="939452"/>
                  </a:lnTo>
                  <a:lnTo>
                    <a:pt x="2229516" y="894072"/>
                  </a:lnTo>
                  <a:lnTo>
                    <a:pt x="2219164" y="849352"/>
                  </a:lnTo>
                  <a:lnTo>
                    <a:pt x="2207057" y="805331"/>
                  </a:lnTo>
                  <a:lnTo>
                    <a:pt x="2193233" y="762049"/>
                  </a:lnTo>
                  <a:lnTo>
                    <a:pt x="2177732" y="719544"/>
                  </a:lnTo>
                  <a:lnTo>
                    <a:pt x="2160593" y="677857"/>
                  </a:lnTo>
                  <a:lnTo>
                    <a:pt x="2141855" y="637025"/>
                  </a:lnTo>
                  <a:lnTo>
                    <a:pt x="2121558" y="597088"/>
                  </a:lnTo>
                  <a:lnTo>
                    <a:pt x="2099739" y="558085"/>
                  </a:lnTo>
                  <a:lnTo>
                    <a:pt x="2076439" y="520055"/>
                  </a:lnTo>
                  <a:lnTo>
                    <a:pt x="2051697" y="483037"/>
                  </a:lnTo>
                  <a:lnTo>
                    <a:pt x="2025551" y="447071"/>
                  </a:lnTo>
                  <a:lnTo>
                    <a:pt x="1998041" y="412196"/>
                  </a:lnTo>
                  <a:lnTo>
                    <a:pt x="1969205" y="378450"/>
                  </a:lnTo>
                  <a:lnTo>
                    <a:pt x="1939083" y="345872"/>
                  </a:lnTo>
                  <a:lnTo>
                    <a:pt x="1907715" y="314503"/>
                  </a:lnTo>
                  <a:lnTo>
                    <a:pt x="1875138" y="284381"/>
                  </a:lnTo>
                  <a:lnTo>
                    <a:pt x="1841393" y="255545"/>
                  </a:lnTo>
                  <a:lnTo>
                    <a:pt x="1806518" y="228033"/>
                  </a:lnTo>
                  <a:lnTo>
                    <a:pt x="1770553" y="201887"/>
                  </a:lnTo>
                  <a:lnTo>
                    <a:pt x="1733536" y="177143"/>
                  </a:lnTo>
                  <a:lnTo>
                    <a:pt x="1695506" y="153843"/>
                  </a:lnTo>
                  <a:lnTo>
                    <a:pt x="1656504" y="132023"/>
                  </a:lnTo>
                  <a:lnTo>
                    <a:pt x="1616567" y="111725"/>
                  </a:lnTo>
                  <a:lnTo>
                    <a:pt x="1575735" y="92987"/>
                  </a:lnTo>
                  <a:lnTo>
                    <a:pt x="1534048" y="75847"/>
                  </a:lnTo>
                  <a:lnTo>
                    <a:pt x="1491543" y="60346"/>
                  </a:lnTo>
                  <a:lnTo>
                    <a:pt x="1448261" y="46521"/>
                  </a:lnTo>
                  <a:lnTo>
                    <a:pt x="1404240" y="34414"/>
                  </a:lnTo>
                  <a:lnTo>
                    <a:pt x="1359520" y="24061"/>
                  </a:lnTo>
                  <a:lnTo>
                    <a:pt x="1314139" y="15503"/>
                  </a:lnTo>
                  <a:lnTo>
                    <a:pt x="1268137" y="8779"/>
                  </a:lnTo>
                  <a:lnTo>
                    <a:pt x="1221553" y="3928"/>
                  </a:lnTo>
                  <a:lnTo>
                    <a:pt x="1174426" y="988"/>
                  </a:lnTo>
                  <a:lnTo>
                    <a:pt x="112679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bk object 50"/>
            <p:cNvSpPr/>
            <p:nvPr/>
          </p:nvSpPr>
          <p:spPr>
            <a:xfrm>
              <a:off x="13071347" y="2077211"/>
              <a:ext cx="2606039" cy="2606039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bk object 51"/>
            <p:cNvSpPr/>
            <p:nvPr/>
          </p:nvSpPr>
          <p:spPr>
            <a:xfrm>
              <a:off x="13144943" y="2142998"/>
              <a:ext cx="2374899" cy="2374899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bk object 52"/>
            <p:cNvSpPr/>
            <p:nvPr/>
          </p:nvSpPr>
          <p:spPr>
            <a:xfrm>
              <a:off x="7117171" y="7257760"/>
              <a:ext cx="2253615" cy="2253615"/>
            </a:xfrm>
            <a:custGeom>
              <a:avLst/>
              <a:gdLst/>
              <a:ahLst/>
              <a:cxnLst/>
              <a:rect l="l" t="t" r="r" b="b"/>
              <a:pathLst>
                <a:path w="2253615" h="2253615">
                  <a:moveTo>
                    <a:pt x="1126794" y="0"/>
                  </a:moveTo>
                  <a:lnTo>
                    <a:pt x="1079163" y="988"/>
                  </a:lnTo>
                  <a:lnTo>
                    <a:pt x="1032036" y="3927"/>
                  </a:lnTo>
                  <a:lnTo>
                    <a:pt x="985451" y="8779"/>
                  </a:lnTo>
                  <a:lnTo>
                    <a:pt x="939449" y="15503"/>
                  </a:lnTo>
                  <a:lnTo>
                    <a:pt x="894068" y="24061"/>
                  </a:lnTo>
                  <a:lnTo>
                    <a:pt x="849348" y="34413"/>
                  </a:lnTo>
                  <a:lnTo>
                    <a:pt x="805327" y="46520"/>
                  </a:lnTo>
                  <a:lnTo>
                    <a:pt x="762044" y="60344"/>
                  </a:lnTo>
                  <a:lnTo>
                    <a:pt x="719539" y="75845"/>
                  </a:lnTo>
                  <a:lnTo>
                    <a:pt x="677851" y="92985"/>
                  </a:lnTo>
                  <a:lnTo>
                    <a:pt x="637019" y="111723"/>
                  </a:lnTo>
                  <a:lnTo>
                    <a:pt x="597082" y="132021"/>
                  </a:lnTo>
                  <a:lnTo>
                    <a:pt x="558079" y="153840"/>
                  </a:lnTo>
                  <a:lnTo>
                    <a:pt x="520049" y="177140"/>
                  </a:lnTo>
                  <a:lnTo>
                    <a:pt x="483032" y="201883"/>
                  </a:lnTo>
                  <a:lnTo>
                    <a:pt x="447066" y="228030"/>
                  </a:lnTo>
                  <a:lnTo>
                    <a:pt x="412190" y="255540"/>
                  </a:lnTo>
                  <a:lnTo>
                    <a:pt x="378445" y="284376"/>
                  </a:lnTo>
                  <a:lnTo>
                    <a:pt x="345868" y="314499"/>
                  </a:lnTo>
                  <a:lnTo>
                    <a:pt x="314499" y="345868"/>
                  </a:lnTo>
                  <a:lnTo>
                    <a:pt x="284376" y="378445"/>
                  </a:lnTo>
                  <a:lnTo>
                    <a:pt x="255540" y="412190"/>
                  </a:lnTo>
                  <a:lnTo>
                    <a:pt x="228030" y="447066"/>
                  </a:lnTo>
                  <a:lnTo>
                    <a:pt x="201883" y="483032"/>
                  </a:lnTo>
                  <a:lnTo>
                    <a:pt x="177140" y="520049"/>
                  </a:lnTo>
                  <a:lnTo>
                    <a:pt x="153840" y="558079"/>
                  </a:lnTo>
                  <a:lnTo>
                    <a:pt x="132021" y="597082"/>
                  </a:lnTo>
                  <a:lnTo>
                    <a:pt x="111723" y="637019"/>
                  </a:lnTo>
                  <a:lnTo>
                    <a:pt x="92985" y="677851"/>
                  </a:lnTo>
                  <a:lnTo>
                    <a:pt x="75845" y="719539"/>
                  </a:lnTo>
                  <a:lnTo>
                    <a:pt x="60344" y="762044"/>
                  </a:lnTo>
                  <a:lnTo>
                    <a:pt x="46520" y="805327"/>
                  </a:lnTo>
                  <a:lnTo>
                    <a:pt x="34413" y="849348"/>
                  </a:lnTo>
                  <a:lnTo>
                    <a:pt x="24061" y="894068"/>
                  </a:lnTo>
                  <a:lnTo>
                    <a:pt x="15503" y="939449"/>
                  </a:lnTo>
                  <a:lnTo>
                    <a:pt x="8779" y="985451"/>
                  </a:lnTo>
                  <a:lnTo>
                    <a:pt x="3927" y="1032036"/>
                  </a:lnTo>
                  <a:lnTo>
                    <a:pt x="988" y="1079163"/>
                  </a:lnTo>
                  <a:lnTo>
                    <a:pt x="0" y="1126794"/>
                  </a:lnTo>
                  <a:lnTo>
                    <a:pt x="988" y="1174426"/>
                  </a:lnTo>
                  <a:lnTo>
                    <a:pt x="3927" y="1221553"/>
                  </a:lnTo>
                  <a:lnTo>
                    <a:pt x="8779" y="1268137"/>
                  </a:lnTo>
                  <a:lnTo>
                    <a:pt x="15503" y="1314139"/>
                  </a:lnTo>
                  <a:lnTo>
                    <a:pt x="24061" y="1359520"/>
                  </a:lnTo>
                  <a:lnTo>
                    <a:pt x="34413" y="1404241"/>
                  </a:lnTo>
                  <a:lnTo>
                    <a:pt x="46520" y="1448262"/>
                  </a:lnTo>
                  <a:lnTo>
                    <a:pt x="60344" y="1491545"/>
                  </a:lnTo>
                  <a:lnTo>
                    <a:pt x="75845" y="1534049"/>
                  </a:lnTo>
                  <a:lnTo>
                    <a:pt x="92985" y="1575737"/>
                  </a:lnTo>
                  <a:lnTo>
                    <a:pt x="111723" y="1616570"/>
                  </a:lnTo>
                  <a:lnTo>
                    <a:pt x="132021" y="1656507"/>
                  </a:lnTo>
                  <a:lnTo>
                    <a:pt x="153840" y="1695510"/>
                  </a:lnTo>
                  <a:lnTo>
                    <a:pt x="177140" y="1733539"/>
                  </a:lnTo>
                  <a:lnTo>
                    <a:pt x="201883" y="1770557"/>
                  </a:lnTo>
                  <a:lnTo>
                    <a:pt x="228030" y="1806523"/>
                  </a:lnTo>
                  <a:lnTo>
                    <a:pt x="255540" y="1841398"/>
                  </a:lnTo>
                  <a:lnTo>
                    <a:pt x="284376" y="1875144"/>
                  </a:lnTo>
                  <a:lnTo>
                    <a:pt x="314499" y="1907721"/>
                  </a:lnTo>
                  <a:lnTo>
                    <a:pt x="345868" y="1939090"/>
                  </a:lnTo>
                  <a:lnTo>
                    <a:pt x="378445" y="1969212"/>
                  </a:lnTo>
                  <a:lnTo>
                    <a:pt x="412190" y="1998048"/>
                  </a:lnTo>
                  <a:lnTo>
                    <a:pt x="447066" y="2025559"/>
                  </a:lnTo>
                  <a:lnTo>
                    <a:pt x="483032" y="2051705"/>
                  </a:lnTo>
                  <a:lnTo>
                    <a:pt x="520049" y="2076448"/>
                  </a:lnTo>
                  <a:lnTo>
                    <a:pt x="558079" y="2099749"/>
                  </a:lnTo>
                  <a:lnTo>
                    <a:pt x="597082" y="2121568"/>
                  </a:lnTo>
                  <a:lnTo>
                    <a:pt x="637019" y="2141866"/>
                  </a:lnTo>
                  <a:lnTo>
                    <a:pt x="677851" y="2160604"/>
                  </a:lnTo>
                  <a:lnTo>
                    <a:pt x="719539" y="2177743"/>
                  </a:lnTo>
                  <a:lnTo>
                    <a:pt x="762044" y="2193244"/>
                  </a:lnTo>
                  <a:lnTo>
                    <a:pt x="805327" y="2207068"/>
                  </a:lnTo>
                  <a:lnTo>
                    <a:pt x="849348" y="2219176"/>
                  </a:lnTo>
                  <a:lnTo>
                    <a:pt x="894068" y="2229528"/>
                  </a:lnTo>
                  <a:lnTo>
                    <a:pt x="939449" y="2238086"/>
                  </a:lnTo>
                  <a:lnTo>
                    <a:pt x="985451" y="2244810"/>
                  </a:lnTo>
                  <a:lnTo>
                    <a:pt x="1032036" y="2249661"/>
                  </a:lnTo>
                  <a:lnTo>
                    <a:pt x="1079163" y="2252601"/>
                  </a:lnTo>
                  <a:lnTo>
                    <a:pt x="1126794" y="2253589"/>
                  </a:lnTo>
                  <a:lnTo>
                    <a:pt x="1174426" y="2252601"/>
                  </a:lnTo>
                  <a:lnTo>
                    <a:pt x="1221553" y="2249661"/>
                  </a:lnTo>
                  <a:lnTo>
                    <a:pt x="1268137" y="2244810"/>
                  </a:lnTo>
                  <a:lnTo>
                    <a:pt x="1314139" y="2238086"/>
                  </a:lnTo>
                  <a:lnTo>
                    <a:pt x="1359520" y="2229528"/>
                  </a:lnTo>
                  <a:lnTo>
                    <a:pt x="1404240" y="2219176"/>
                  </a:lnTo>
                  <a:lnTo>
                    <a:pt x="1448261" y="2207068"/>
                  </a:lnTo>
                  <a:lnTo>
                    <a:pt x="1491543" y="2193244"/>
                  </a:lnTo>
                  <a:lnTo>
                    <a:pt x="1534048" y="2177743"/>
                  </a:lnTo>
                  <a:lnTo>
                    <a:pt x="1575735" y="2160604"/>
                  </a:lnTo>
                  <a:lnTo>
                    <a:pt x="1616567" y="2141866"/>
                  </a:lnTo>
                  <a:lnTo>
                    <a:pt x="1656504" y="2121568"/>
                  </a:lnTo>
                  <a:lnTo>
                    <a:pt x="1695506" y="2099749"/>
                  </a:lnTo>
                  <a:lnTo>
                    <a:pt x="1733536" y="2076448"/>
                  </a:lnTo>
                  <a:lnTo>
                    <a:pt x="1770553" y="2051705"/>
                  </a:lnTo>
                  <a:lnTo>
                    <a:pt x="1806518" y="2025559"/>
                  </a:lnTo>
                  <a:lnTo>
                    <a:pt x="1841393" y="1998048"/>
                  </a:lnTo>
                  <a:lnTo>
                    <a:pt x="1875138" y="1969212"/>
                  </a:lnTo>
                  <a:lnTo>
                    <a:pt x="1907715" y="1939090"/>
                  </a:lnTo>
                  <a:lnTo>
                    <a:pt x="1939083" y="1907721"/>
                  </a:lnTo>
                  <a:lnTo>
                    <a:pt x="1969205" y="1875144"/>
                  </a:lnTo>
                  <a:lnTo>
                    <a:pt x="1998041" y="1841398"/>
                  </a:lnTo>
                  <a:lnTo>
                    <a:pt x="2025551" y="1806523"/>
                  </a:lnTo>
                  <a:lnTo>
                    <a:pt x="2051697" y="1770557"/>
                  </a:lnTo>
                  <a:lnTo>
                    <a:pt x="2076439" y="1733539"/>
                  </a:lnTo>
                  <a:lnTo>
                    <a:pt x="2099739" y="1695510"/>
                  </a:lnTo>
                  <a:lnTo>
                    <a:pt x="2121558" y="1656507"/>
                  </a:lnTo>
                  <a:lnTo>
                    <a:pt x="2141855" y="1616570"/>
                  </a:lnTo>
                  <a:lnTo>
                    <a:pt x="2160593" y="1575737"/>
                  </a:lnTo>
                  <a:lnTo>
                    <a:pt x="2177732" y="1534049"/>
                  </a:lnTo>
                  <a:lnTo>
                    <a:pt x="2193233" y="1491545"/>
                  </a:lnTo>
                  <a:lnTo>
                    <a:pt x="2207057" y="1448262"/>
                  </a:lnTo>
                  <a:lnTo>
                    <a:pt x="2219164" y="1404241"/>
                  </a:lnTo>
                  <a:lnTo>
                    <a:pt x="2229516" y="1359520"/>
                  </a:lnTo>
                  <a:lnTo>
                    <a:pt x="2238073" y="1314139"/>
                  </a:lnTo>
                  <a:lnTo>
                    <a:pt x="2244797" y="1268137"/>
                  </a:lnTo>
                  <a:lnTo>
                    <a:pt x="2249649" y="1221553"/>
                  </a:lnTo>
                  <a:lnTo>
                    <a:pt x="2252588" y="1174426"/>
                  </a:lnTo>
                  <a:lnTo>
                    <a:pt x="2253576" y="1126794"/>
                  </a:lnTo>
                  <a:lnTo>
                    <a:pt x="2252588" y="1079163"/>
                  </a:lnTo>
                  <a:lnTo>
                    <a:pt x="2249649" y="1032036"/>
                  </a:lnTo>
                  <a:lnTo>
                    <a:pt x="2244797" y="985451"/>
                  </a:lnTo>
                  <a:lnTo>
                    <a:pt x="2238073" y="939449"/>
                  </a:lnTo>
                  <a:lnTo>
                    <a:pt x="2229516" y="894068"/>
                  </a:lnTo>
                  <a:lnTo>
                    <a:pt x="2219164" y="849348"/>
                  </a:lnTo>
                  <a:lnTo>
                    <a:pt x="2207057" y="805327"/>
                  </a:lnTo>
                  <a:lnTo>
                    <a:pt x="2193233" y="762044"/>
                  </a:lnTo>
                  <a:lnTo>
                    <a:pt x="2177732" y="719539"/>
                  </a:lnTo>
                  <a:lnTo>
                    <a:pt x="2160593" y="677851"/>
                  </a:lnTo>
                  <a:lnTo>
                    <a:pt x="2141855" y="637019"/>
                  </a:lnTo>
                  <a:lnTo>
                    <a:pt x="2121558" y="597082"/>
                  </a:lnTo>
                  <a:lnTo>
                    <a:pt x="2099739" y="558079"/>
                  </a:lnTo>
                  <a:lnTo>
                    <a:pt x="2076439" y="520049"/>
                  </a:lnTo>
                  <a:lnTo>
                    <a:pt x="2051697" y="483032"/>
                  </a:lnTo>
                  <a:lnTo>
                    <a:pt x="2025551" y="447066"/>
                  </a:lnTo>
                  <a:lnTo>
                    <a:pt x="1998041" y="412190"/>
                  </a:lnTo>
                  <a:lnTo>
                    <a:pt x="1969205" y="378445"/>
                  </a:lnTo>
                  <a:lnTo>
                    <a:pt x="1939083" y="345868"/>
                  </a:lnTo>
                  <a:lnTo>
                    <a:pt x="1907715" y="314499"/>
                  </a:lnTo>
                  <a:lnTo>
                    <a:pt x="1875138" y="284376"/>
                  </a:lnTo>
                  <a:lnTo>
                    <a:pt x="1841393" y="255540"/>
                  </a:lnTo>
                  <a:lnTo>
                    <a:pt x="1806518" y="228030"/>
                  </a:lnTo>
                  <a:lnTo>
                    <a:pt x="1770553" y="201883"/>
                  </a:lnTo>
                  <a:lnTo>
                    <a:pt x="1733536" y="177140"/>
                  </a:lnTo>
                  <a:lnTo>
                    <a:pt x="1695506" y="153840"/>
                  </a:lnTo>
                  <a:lnTo>
                    <a:pt x="1656504" y="132021"/>
                  </a:lnTo>
                  <a:lnTo>
                    <a:pt x="1616567" y="111723"/>
                  </a:lnTo>
                  <a:lnTo>
                    <a:pt x="1575735" y="92985"/>
                  </a:lnTo>
                  <a:lnTo>
                    <a:pt x="1534048" y="75845"/>
                  </a:lnTo>
                  <a:lnTo>
                    <a:pt x="1491543" y="60344"/>
                  </a:lnTo>
                  <a:lnTo>
                    <a:pt x="1448261" y="46520"/>
                  </a:lnTo>
                  <a:lnTo>
                    <a:pt x="1404240" y="34413"/>
                  </a:lnTo>
                  <a:lnTo>
                    <a:pt x="1359520" y="24061"/>
                  </a:lnTo>
                  <a:lnTo>
                    <a:pt x="1314139" y="15503"/>
                  </a:lnTo>
                  <a:lnTo>
                    <a:pt x="1268137" y="8779"/>
                  </a:lnTo>
                  <a:lnTo>
                    <a:pt x="1221553" y="3927"/>
                  </a:lnTo>
                  <a:lnTo>
                    <a:pt x="1174426" y="988"/>
                  </a:lnTo>
                  <a:lnTo>
                    <a:pt x="112679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bk object 53"/>
            <p:cNvSpPr/>
            <p:nvPr/>
          </p:nvSpPr>
          <p:spPr>
            <a:xfrm>
              <a:off x="6984492" y="7127747"/>
              <a:ext cx="2606039" cy="2606039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bk object 54"/>
            <p:cNvSpPr/>
            <p:nvPr/>
          </p:nvSpPr>
          <p:spPr>
            <a:xfrm>
              <a:off x="7057911" y="7193356"/>
              <a:ext cx="2374899" cy="2374899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25972" y="538950"/>
            <a:ext cx="14201775" cy="558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Science Diplomacy </a:t>
            </a:r>
            <a:r>
              <a:rPr dirty="0"/>
              <a:t>triangle of </a:t>
            </a:r>
            <a:r>
              <a:rPr spc="-5" dirty="0"/>
              <a:t>society, policy </a:t>
            </a:r>
            <a:r>
              <a:rPr dirty="0"/>
              <a:t>and</a:t>
            </a:r>
            <a:r>
              <a:rPr spc="-75" dirty="0"/>
              <a:t> </a:t>
            </a:r>
            <a:r>
              <a:rPr spc="-5" dirty="0"/>
              <a:t>science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154416" y="3024473"/>
            <a:ext cx="1814195" cy="528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300" b="1" spc="-5" dirty="0">
                <a:latin typeface="Verdana"/>
                <a:cs typeface="Verdana"/>
              </a:rPr>
              <a:t>Sci</a:t>
            </a:r>
            <a:r>
              <a:rPr sz="3300" b="1" spc="5" dirty="0">
                <a:latin typeface="Verdana"/>
                <a:cs typeface="Verdana"/>
              </a:rPr>
              <a:t>e</a:t>
            </a:r>
            <a:r>
              <a:rPr sz="3300" b="1" spc="-10" dirty="0">
                <a:latin typeface="Verdana"/>
                <a:cs typeface="Verdana"/>
              </a:rPr>
              <a:t>n</a:t>
            </a:r>
            <a:r>
              <a:rPr sz="3300" b="1" spc="-5" dirty="0">
                <a:latin typeface="Verdana"/>
                <a:cs typeface="Verdana"/>
              </a:rPr>
              <a:t>ce</a:t>
            </a:r>
            <a:endParaRPr sz="3300" dirty="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444523" y="3024473"/>
            <a:ext cx="1735455" cy="528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300" b="1" dirty="0">
                <a:latin typeface="Verdana"/>
                <a:cs typeface="Verdana"/>
              </a:rPr>
              <a:t>Poli</a:t>
            </a:r>
            <a:r>
              <a:rPr sz="3300" b="1" spc="-5" dirty="0">
                <a:latin typeface="Verdana"/>
                <a:cs typeface="Verdana"/>
              </a:rPr>
              <a:t>t</a:t>
            </a:r>
            <a:r>
              <a:rPr sz="3300" b="1" dirty="0">
                <a:latin typeface="Verdana"/>
                <a:cs typeface="Verdana"/>
              </a:rPr>
              <a:t>i</a:t>
            </a:r>
            <a:r>
              <a:rPr sz="3300" b="1" spc="-10" dirty="0">
                <a:latin typeface="Verdana"/>
                <a:cs typeface="Verdana"/>
              </a:rPr>
              <a:t>c</a:t>
            </a:r>
            <a:r>
              <a:rPr sz="3300" b="1" dirty="0">
                <a:latin typeface="Verdana"/>
                <a:cs typeface="Verdana"/>
              </a:rPr>
              <a:t>s</a:t>
            </a:r>
            <a:endParaRPr sz="330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093675" y="2549152"/>
            <a:ext cx="2257425" cy="406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500" spc="-5" dirty="0">
                <a:latin typeface="Verdana"/>
                <a:cs typeface="Verdana"/>
              </a:rPr>
              <a:t>Scientification</a:t>
            </a:r>
            <a:endParaRPr sz="2500">
              <a:latin typeface="Verdana"/>
              <a:cs typeface="Verdan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212102" y="3521337"/>
            <a:ext cx="2010410" cy="406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500" spc="-5" dirty="0">
                <a:latin typeface="Verdana"/>
                <a:cs typeface="Verdana"/>
              </a:rPr>
              <a:t>Politicization</a:t>
            </a:r>
            <a:endParaRPr sz="2500">
              <a:latin typeface="Verdana"/>
              <a:cs typeface="Verdana"/>
            </a:endParaRPr>
          </a:p>
        </p:txBody>
      </p:sp>
      <p:sp>
        <p:nvSpPr>
          <p:cNvPr id="7" name="object 7"/>
          <p:cNvSpPr txBox="1"/>
          <p:nvPr/>
        </p:nvSpPr>
        <p:spPr>
          <a:xfrm rot="2400000">
            <a:off x="2957123" y="6383408"/>
            <a:ext cx="4577943" cy="317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500"/>
              </a:lnSpc>
            </a:pPr>
            <a:r>
              <a:rPr sz="2500" dirty="0">
                <a:latin typeface="Verdana"/>
                <a:cs typeface="Verdana"/>
              </a:rPr>
              <a:t>Mediatisation </a:t>
            </a:r>
            <a:r>
              <a:rPr sz="3750" baseline="-3333" dirty="0">
                <a:latin typeface="Verdana"/>
                <a:cs typeface="Verdana"/>
              </a:rPr>
              <a:t>&amp;</a:t>
            </a:r>
            <a:r>
              <a:rPr sz="3750" spc="-209" baseline="-3333" dirty="0">
                <a:latin typeface="Verdana"/>
                <a:cs typeface="Verdana"/>
              </a:rPr>
              <a:t> </a:t>
            </a:r>
            <a:r>
              <a:rPr sz="3750" spc="-15" baseline="-4444" dirty="0">
                <a:latin typeface="Verdana"/>
                <a:cs typeface="Verdana"/>
              </a:rPr>
              <a:t>Enga</a:t>
            </a:r>
            <a:r>
              <a:rPr sz="3750" spc="-15" baseline="-5555" dirty="0">
                <a:latin typeface="Verdana"/>
                <a:cs typeface="Verdana"/>
              </a:rPr>
              <a:t>gement</a:t>
            </a:r>
            <a:endParaRPr sz="3750" baseline="-5555">
              <a:latin typeface="Verdana"/>
              <a:cs typeface="Verdana"/>
            </a:endParaRPr>
          </a:p>
        </p:txBody>
      </p:sp>
      <p:sp>
        <p:nvSpPr>
          <p:cNvPr id="8" name="object 8"/>
          <p:cNvSpPr txBox="1"/>
          <p:nvPr/>
        </p:nvSpPr>
        <p:spPr>
          <a:xfrm rot="19320000">
            <a:off x="8982101" y="6426490"/>
            <a:ext cx="4577943" cy="317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500"/>
              </a:lnSpc>
            </a:pPr>
            <a:r>
              <a:rPr sz="3750" spc="-7" baseline="-5555" dirty="0">
                <a:latin typeface="Verdana"/>
                <a:cs typeface="Verdana"/>
              </a:rPr>
              <a:t>Engagement </a:t>
            </a:r>
            <a:r>
              <a:rPr sz="2500" dirty="0">
                <a:latin typeface="Verdana"/>
                <a:cs typeface="Verdana"/>
              </a:rPr>
              <a:t>&amp;</a:t>
            </a:r>
            <a:r>
              <a:rPr sz="2500" spc="-180" dirty="0">
                <a:latin typeface="Verdana"/>
                <a:cs typeface="Verdana"/>
              </a:rPr>
              <a:t> </a:t>
            </a:r>
            <a:r>
              <a:rPr sz="3750" baseline="1111" dirty="0">
                <a:latin typeface="Verdana"/>
                <a:cs typeface="Verdana"/>
              </a:rPr>
              <a:t>Mediatisation</a:t>
            </a:r>
            <a:endParaRPr sz="3750" baseline="1111">
              <a:latin typeface="Verdana"/>
              <a:cs typeface="Verdan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499994" y="8107437"/>
            <a:ext cx="1457960" cy="528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300" b="1" dirty="0">
                <a:latin typeface="Verdana"/>
                <a:cs typeface="Verdana"/>
              </a:rPr>
              <a:t>Public</a:t>
            </a:r>
            <a:endParaRPr sz="3300" dirty="0">
              <a:latin typeface="Verdana"/>
              <a:cs typeface="Verdana"/>
            </a:endParaRPr>
          </a:p>
        </p:txBody>
      </p:sp>
      <p:sp>
        <p:nvSpPr>
          <p:cNvPr id="49" name="bk object 32"/>
          <p:cNvSpPr/>
          <p:nvPr/>
        </p:nvSpPr>
        <p:spPr>
          <a:xfrm>
            <a:off x="762000" y="1447595"/>
            <a:ext cx="14732000" cy="0"/>
          </a:xfrm>
          <a:custGeom>
            <a:avLst/>
            <a:gdLst/>
            <a:ahLst/>
            <a:cxnLst/>
            <a:rect l="l" t="t" r="r" b="b"/>
            <a:pathLst>
              <a:path w="14732000">
                <a:moveTo>
                  <a:pt x="0" y="0"/>
                </a:moveTo>
                <a:lnTo>
                  <a:pt x="14732000" y="0"/>
                </a:lnTo>
              </a:path>
            </a:pathLst>
          </a:custGeom>
          <a:ln w="12700">
            <a:solidFill>
              <a:srgbClr val="5656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</Words>
  <Application>Microsoft Office PowerPoint</Application>
  <PresentationFormat>Benutzerdefiniert</PresentationFormat>
  <Paragraphs>8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Science Diplomacy triangle of society, policy and science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S4D4C_Infografik_Changingparadigms_PH03_PPT</dc:title>
  <cp:lastModifiedBy>Lenkeit, Tina</cp:lastModifiedBy>
  <cp:revision>3</cp:revision>
  <dcterms:created xsi:type="dcterms:W3CDTF">2020-06-16T10:49:14Z</dcterms:created>
  <dcterms:modified xsi:type="dcterms:W3CDTF">2020-06-16T14:05:48Z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2020-06-16T00:00:00Z</vt:filetime>
  </property>
  <property fmtid="{D5CDD505-2E9C-101B-9397-08002B2CF9AE}" pid="3" name="Creator">
    <vt:lpwstr>Adobe Illustrator CC 22.1 (Windows)</vt:lpwstr>
  </property>
  <property fmtid="{D5CDD505-2E9C-101B-9397-08002B2CF9AE}" pid="4" name="LastSaved">
    <vt:filetime>2020-06-16T00:00:00Z</vt:filetime>
  </property>
</Properties>
</file>